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92.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84.xml"/>
  <Override ContentType="application/vnd.openxmlformats-officedocument.presentationml.notesSlide+xml" PartName="/ppt/notesSlides/notesSlide3.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91.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8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77.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79.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83.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80.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88.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9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 id="322" r:id="rId73"/>
    <p:sldId id="323" r:id="rId74"/>
    <p:sldId id="324" r:id="rId75"/>
    <p:sldId id="325" r:id="rId76"/>
    <p:sldId id="326" r:id="rId77"/>
    <p:sldId id="327" r:id="rId78"/>
    <p:sldId id="328" r:id="rId79"/>
    <p:sldId id="329" r:id="rId80"/>
    <p:sldId id="330" r:id="rId81"/>
    <p:sldId id="331" r:id="rId82"/>
    <p:sldId id="332" r:id="rId83"/>
    <p:sldId id="333" r:id="rId84"/>
    <p:sldId id="334" r:id="rId85"/>
    <p:sldId id="335" r:id="rId86"/>
    <p:sldId id="336" r:id="rId87"/>
    <p:sldId id="337" r:id="rId88"/>
    <p:sldId id="338" r:id="rId89"/>
    <p:sldId id="339" r:id="rId90"/>
    <p:sldId id="340" r:id="rId91"/>
    <p:sldId id="341" r:id="rId92"/>
    <p:sldId id="342" r:id="rId93"/>
    <p:sldId id="343" r:id="rId94"/>
    <p:sldId id="344" r:id="rId95"/>
    <p:sldId id="345" r:id="rId96"/>
    <p:sldId id="346" r:id="rId97"/>
    <p:sldId id="347" r:id="rId98"/>
  </p:sldIdLst>
  <p:sldSz cy="5143500" cx="9144000"/>
  <p:notesSz cx="6858000" cy="9144000"/>
  <p:embeddedFontLst>
    <p:embeddedFont>
      <p:font typeface="Dosis"/>
      <p:regular r:id="rId99"/>
      <p:bold r:id="rId100"/>
    </p:embeddedFont>
    <p:embeddedFont>
      <p:font typeface="Palanquin Medium"/>
      <p:regular r:id="rId101"/>
      <p:bold r:id="rId102"/>
    </p:embeddedFont>
    <p:embeddedFont>
      <p:font typeface="Roboto"/>
      <p:regular r:id="rId103"/>
      <p:bold r:id="rId104"/>
      <p:italic r:id="rId105"/>
      <p:boldItalic r:id="rId106"/>
    </p:embeddedFont>
    <p:embeddedFont>
      <p:font typeface="Palanquin Dark"/>
      <p:regular r:id="rId107"/>
      <p:bold r:id="rId108"/>
    </p:embeddedFont>
    <p:embeddedFont>
      <p:font typeface="Poppins"/>
      <p:regular r:id="rId109"/>
      <p:bold r:id="rId110"/>
      <p:italic r:id="rId111"/>
      <p:boldItalic r:id="rId112"/>
    </p:embeddedFont>
    <p:embeddedFont>
      <p:font typeface="Bricolage Grotesque"/>
      <p:regular r:id="rId113"/>
      <p:bold r:id="rId114"/>
    </p:embeddedFont>
    <p:embeddedFont>
      <p:font typeface="Bricolage Grotesque Medium"/>
      <p:regular r:id="rId115"/>
      <p:bold r:id="rId116"/>
    </p:embeddedFont>
    <p:embeddedFont>
      <p:font typeface="Palanquin Light"/>
      <p:regular r:id="rId117"/>
      <p:bold r:id="rId118"/>
    </p:embeddedFont>
    <p:embeddedFont>
      <p:font typeface="Palanquin"/>
      <p:regular r:id="rId119"/>
      <p:bold r:id="rId120"/>
    </p:embeddedFont>
    <p:embeddedFont>
      <p:font typeface="Palanquin SemiBold"/>
      <p:regular r:id="rId121"/>
      <p:bold r:id="rId12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 uri="GoogleSlidesCustomDataVersion2">
      <go:slidesCustomData xmlns:go="http://customooxmlschemas.google.com/" r:id="rId123" roundtripDataSignature="AMtx7miokPf4jCEe98kacEoNZhyIJ1d70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F782B305-57B2-45D8-8D80-9B8113E5C154}">
  <a:tblStyle styleId="{F782B305-57B2-45D8-8D80-9B8113E5C154}"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07" Type="http://schemas.openxmlformats.org/officeDocument/2006/relationships/font" Target="fonts/PalanquinDark-regular.fntdata"/><Relationship Id="rId106" Type="http://schemas.openxmlformats.org/officeDocument/2006/relationships/font" Target="fonts/Roboto-boldItalic.fntdata"/><Relationship Id="rId105" Type="http://schemas.openxmlformats.org/officeDocument/2006/relationships/font" Target="fonts/Roboto-italic.fntdata"/><Relationship Id="rId104" Type="http://schemas.openxmlformats.org/officeDocument/2006/relationships/font" Target="fonts/Roboto-bold.fntdata"/><Relationship Id="rId109" Type="http://schemas.openxmlformats.org/officeDocument/2006/relationships/font" Target="fonts/Poppins-regular.fntdata"/><Relationship Id="rId108" Type="http://schemas.openxmlformats.org/officeDocument/2006/relationships/font" Target="fonts/PalanquinDark-bold.fntdata"/><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103" Type="http://schemas.openxmlformats.org/officeDocument/2006/relationships/font" Target="fonts/Roboto-regular.fntdata"/><Relationship Id="rId102" Type="http://schemas.openxmlformats.org/officeDocument/2006/relationships/font" Target="fonts/PalanquinMedium-bold.fntdata"/><Relationship Id="rId101" Type="http://schemas.openxmlformats.org/officeDocument/2006/relationships/font" Target="fonts/PalanquinMedium-regular.fntdata"/><Relationship Id="rId100" Type="http://schemas.openxmlformats.org/officeDocument/2006/relationships/font" Target="fonts/Dosis-bold.fntdata"/><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121" Type="http://schemas.openxmlformats.org/officeDocument/2006/relationships/font" Target="fonts/PalanquinSemiBold-regular.fntdata"/><Relationship Id="rId25" Type="http://schemas.openxmlformats.org/officeDocument/2006/relationships/slide" Target="slides/slide19.xml"/><Relationship Id="rId120" Type="http://schemas.openxmlformats.org/officeDocument/2006/relationships/font" Target="fonts/Palanquin-bold.fntdata"/><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123" Type="http://customschemas.google.com/relationships/presentationmetadata" Target="metadata"/><Relationship Id="rId122" Type="http://schemas.openxmlformats.org/officeDocument/2006/relationships/font" Target="fonts/PalanquinSemiBold-bold.fntdata"/><Relationship Id="rId95" Type="http://schemas.openxmlformats.org/officeDocument/2006/relationships/slide" Target="slides/slide89.xml"/><Relationship Id="rId94" Type="http://schemas.openxmlformats.org/officeDocument/2006/relationships/slide" Target="slides/slide88.xml"/><Relationship Id="rId97" Type="http://schemas.openxmlformats.org/officeDocument/2006/relationships/slide" Target="slides/slide91.xml"/><Relationship Id="rId96" Type="http://schemas.openxmlformats.org/officeDocument/2006/relationships/slide" Target="slides/slide90.xml"/><Relationship Id="rId11" Type="http://schemas.openxmlformats.org/officeDocument/2006/relationships/slide" Target="slides/slide5.xml"/><Relationship Id="rId99" Type="http://schemas.openxmlformats.org/officeDocument/2006/relationships/font" Target="fonts/Dosis-regular.fntdata"/><Relationship Id="rId10" Type="http://schemas.openxmlformats.org/officeDocument/2006/relationships/slide" Target="slides/slide4.xml"/><Relationship Id="rId98" Type="http://schemas.openxmlformats.org/officeDocument/2006/relationships/slide" Target="slides/slide92.xml"/><Relationship Id="rId13" Type="http://schemas.openxmlformats.org/officeDocument/2006/relationships/slide" Target="slides/slide7.xml"/><Relationship Id="rId12" Type="http://schemas.openxmlformats.org/officeDocument/2006/relationships/slide" Target="slides/slide6.xml"/><Relationship Id="rId91" Type="http://schemas.openxmlformats.org/officeDocument/2006/relationships/slide" Target="slides/slide85.xml"/><Relationship Id="rId90" Type="http://schemas.openxmlformats.org/officeDocument/2006/relationships/slide" Target="slides/slide84.xml"/><Relationship Id="rId93" Type="http://schemas.openxmlformats.org/officeDocument/2006/relationships/slide" Target="slides/slide87.xml"/><Relationship Id="rId92" Type="http://schemas.openxmlformats.org/officeDocument/2006/relationships/slide" Target="slides/slide86.xml"/><Relationship Id="rId118" Type="http://schemas.openxmlformats.org/officeDocument/2006/relationships/font" Target="fonts/PalanquinLight-bold.fntdata"/><Relationship Id="rId117" Type="http://schemas.openxmlformats.org/officeDocument/2006/relationships/font" Target="fonts/PalanquinLight-regular.fntdata"/><Relationship Id="rId116" Type="http://schemas.openxmlformats.org/officeDocument/2006/relationships/font" Target="fonts/BricolageGrotesqueMedium-bold.fntdata"/><Relationship Id="rId115" Type="http://schemas.openxmlformats.org/officeDocument/2006/relationships/font" Target="fonts/BricolageGrotesqueMedium-regular.fntdata"/><Relationship Id="rId119" Type="http://schemas.openxmlformats.org/officeDocument/2006/relationships/font" Target="fonts/Palanquin-regular.fntdata"/><Relationship Id="rId15" Type="http://schemas.openxmlformats.org/officeDocument/2006/relationships/slide" Target="slides/slide9.xml"/><Relationship Id="rId110" Type="http://schemas.openxmlformats.org/officeDocument/2006/relationships/font" Target="fonts/Poppins-bold.fntdata"/><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14" Type="http://schemas.openxmlformats.org/officeDocument/2006/relationships/font" Target="fonts/BricolageGrotesque-bold.fntdata"/><Relationship Id="rId18" Type="http://schemas.openxmlformats.org/officeDocument/2006/relationships/slide" Target="slides/slide12.xml"/><Relationship Id="rId113" Type="http://schemas.openxmlformats.org/officeDocument/2006/relationships/font" Target="fonts/BricolageGrotesque-regular.fntdata"/><Relationship Id="rId112" Type="http://schemas.openxmlformats.org/officeDocument/2006/relationships/font" Target="fonts/Poppins-boldItalic.fntdata"/><Relationship Id="rId111" Type="http://schemas.openxmlformats.org/officeDocument/2006/relationships/font" Target="fonts/Poppins-italic.fntdata"/><Relationship Id="rId84" Type="http://schemas.openxmlformats.org/officeDocument/2006/relationships/slide" Target="slides/slide78.xml"/><Relationship Id="rId83" Type="http://schemas.openxmlformats.org/officeDocument/2006/relationships/slide" Target="slides/slide77.xml"/><Relationship Id="rId86" Type="http://schemas.openxmlformats.org/officeDocument/2006/relationships/slide" Target="slides/slide80.xml"/><Relationship Id="rId85" Type="http://schemas.openxmlformats.org/officeDocument/2006/relationships/slide" Target="slides/slide79.xml"/><Relationship Id="rId88" Type="http://schemas.openxmlformats.org/officeDocument/2006/relationships/slide" Target="slides/slide82.xml"/><Relationship Id="rId87" Type="http://schemas.openxmlformats.org/officeDocument/2006/relationships/slide" Target="slides/slide81.xml"/><Relationship Id="rId89" Type="http://schemas.openxmlformats.org/officeDocument/2006/relationships/slide" Target="slides/slide83.xml"/><Relationship Id="rId80" Type="http://schemas.openxmlformats.org/officeDocument/2006/relationships/slide" Target="slides/slide74.xml"/><Relationship Id="rId82" Type="http://schemas.openxmlformats.org/officeDocument/2006/relationships/slide" Target="slides/slide76.xml"/><Relationship Id="rId81" Type="http://schemas.openxmlformats.org/officeDocument/2006/relationships/slide" Target="slides/slide75.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73" Type="http://schemas.openxmlformats.org/officeDocument/2006/relationships/slide" Target="slides/slide67.xml"/><Relationship Id="rId72" Type="http://schemas.openxmlformats.org/officeDocument/2006/relationships/slide" Target="slides/slide66.xml"/><Relationship Id="rId75" Type="http://schemas.openxmlformats.org/officeDocument/2006/relationships/slide" Target="slides/slide69.xml"/><Relationship Id="rId74" Type="http://schemas.openxmlformats.org/officeDocument/2006/relationships/slide" Target="slides/slide68.xml"/><Relationship Id="rId77" Type="http://schemas.openxmlformats.org/officeDocument/2006/relationships/slide" Target="slides/slide71.xml"/><Relationship Id="rId76" Type="http://schemas.openxmlformats.org/officeDocument/2006/relationships/slide" Target="slides/slide70.xml"/><Relationship Id="rId79" Type="http://schemas.openxmlformats.org/officeDocument/2006/relationships/slide" Target="slides/slide73.xml"/><Relationship Id="rId78" Type="http://schemas.openxmlformats.org/officeDocument/2006/relationships/slide" Target="slides/slide72.xml"/><Relationship Id="rId71" Type="http://schemas.openxmlformats.org/officeDocument/2006/relationships/slide" Target="slides/slide65.xml"/><Relationship Id="rId70" Type="http://schemas.openxmlformats.org/officeDocument/2006/relationships/slide" Target="slides/slide64.xml"/><Relationship Id="rId62" Type="http://schemas.openxmlformats.org/officeDocument/2006/relationships/slide" Target="slides/slide56.xml"/><Relationship Id="rId61" Type="http://schemas.openxmlformats.org/officeDocument/2006/relationships/slide" Target="slides/slide55.xml"/><Relationship Id="rId64" Type="http://schemas.openxmlformats.org/officeDocument/2006/relationships/slide" Target="slides/slide58.xml"/><Relationship Id="rId63" Type="http://schemas.openxmlformats.org/officeDocument/2006/relationships/slide" Target="slides/slide57.xml"/><Relationship Id="rId66" Type="http://schemas.openxmlformats.org/officeDocument/2006/relationships/slide" Target="slides/slide60.xml"/><Relationship Id="rId65" Type="http://schemas.openxmlformats.org/officeDocument/2006/relationships/slide" Target="slides/slide59.xml"/><Relationship Id="rId68" Type="http://schemas.openxmlformats.org/officeDocument/2006/relationships/slide" Target="slides/slide62.xml"/><Relationship Id="rId67" Type="http://schemas.openxmlformats.org/officeDocument/2006/relationships/slide" Target="slides/slide61.xml"/><Relationship Id="rId60" Type="http://schemas.openxmlformats.org/officeDocument/2006/relationships/slide" Target="slides/slide54.xml"/><Relationship Id="rId69" Type="http://schemas.openxmlformats.org/officeDocument/2006/relationships/slide" Target="slides/slide6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55" Type="http://schemas.openxmlformats.org/officeDocument/2006/relationships/slide" Target="slides/slide49.xml"/><Relationship Id="rId54" Type="http://schemas.openxmlformats.org/officeDocument/2006/relationships/slide" Target="slides/slide48.xml"/><Relationship Id="rId57" Type="http://schemas.openxmlformats.org/officeDocument/2006/relationships/slide" Target="slides/slide51.xml"/><Relationship Id="rId56" Type="http://schemas.openxmlformats.org/officeDocument/2006/relationships/slide" Target="slides/slide50.xml"/><Relationship Id="rId59" Type="http://schemas.openxmlformats.org/officeDocument/2006/relationships/slide" Target="slides/slide53.xml"/><Relationship Id="rId58" Type="http://schemas.openxmlformats.org/officeDocument/2006/relationships/slide" Target="slides/slide5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p1:notes"/>
          <p:cNvSpPr/>
          <p:nvPr>
            <p:ph idx="2" type="sldImg"/>
          </p:nvPr>
        </p:nvSpPr>
        <p:spPr>
          <a:xfrm>
            <a:off x="73" y="0"/>
            <a:ext cx="1124700" cy="1125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9" name="Google Shape;59;p1:notes"/>
          <p:cNvSpPr txBox="1"/>
          <p:nvPr>
            <p:ph idx="1" type="body"/>
          </p:nvPr>
        </p:nvSpPr>
        <p:spPr>
          <a:xfrm>
            <a:off x="0" y="0"/>
            <a:ext cx="1500000" cy="1125000"/>
          </a:xfrm>
          <a:prstGeom prst="rect">
            <a:avLst/>
          </a:prstGeom>
          <a:noFill/>
          <a:ln>
            <a:noFill/>
          </a:ln>
        </p:spPr>
        <p:txBody>
          <a:bodyPr anchorCtr="0" anchor="t" bIns="20950" lIns="41900" spcFirstLastPara="1" rIns="41900" wrap="square" tIns="20950">
            <a:noAutofit/>
          </a:bodyPr>
          <a:lstStyle/>
          <a:p>
            <a:pPr indent="0" lvl="0" marL="0" marR="0" rtl="0" algn="l">
              <a:lnSpc>
                <a:spcPct val="100000"/>
              </a:lnSpc>
              <a:spcBef>
                <a:spcPts val="0"/>
              </a:spcBef>
              <a:spcAft>
                <a:spcPts val="0"/>
              </a:spcAft>
              <a:buSzPts val="1100"/>
              <a:buNone/>
            </a:pPr>
            <a:r>
              <a:t/>
            </a:r>
            <a:endParaRPr sz="500">
              <a:solidFill>
                <a:schemeClr val="dk1"/>
              </a:solidFill>
              <a:latin typeface="Calibri"/>
              <a:ea typeface="Calibri"/>
              <a:cs typeface="Calibri"/>
              <a:sym typeface="Calibri"/>
            </a:endParaRPr>
          </a:p>
        </p:txBody>
      </p:sp>
      <p:sp>
        <p:nvSpPr>
          <p:cNvPr id="60" name="Google Shape;60;p1:notes"/>
          <p:cNvSpPr txBox="1"/>
          <p:nvPr>
            <p:ph idx="12" type="sldNum"/>
          </p:nvPr>
        </p:nvSpPr>
        <p:spPr>
          <a:xfrm>
            <a:off x="0" y="0"/>
            <a:ext cx="1500000" cy="1125000"/>
          </a:xfrm>
          <a:prstGeom prst="rect">
            <a:avLst/>
          </a:prstGeom>
          <a:noFill/>
          <a:ln>
            <a:noFill/>
          </a:ln>
        </p:spPr>
        <p:txBody>
          <a:bodyPr anchorCtr="0" anchor="t" bIns="20950" lIns="41900" spcFirstLastPara="1" rIns="41900" wrap="square" tIns="20950">
            <a:noAutofit/>
          </a:bodyPr>
          <a:lstStyle/>
          <a:p>
            <a:pPr indent="0" lvl="0" marL="0" marR="0" rtl="0" algn="l">
              <a:lnSpc>
                <a:spcPct val="100000"/>
              </a:lnSpc>
              <a:spcBef>
                <a:spcPts val="0"/>
              </a:spcBef>
              <a:spcAft>
                <a:spcPts val="0"/>
              </a:spcAft>
              <a:buClr>
                <a:srgbClr val="000000"/>
              </a:buClr>
              <a:buSzPts val="800"/>
              <a:buFont typeface="Arial"/>
              <a:buNone/>
            </a:pPr>
            <a:fld id="{00000000-1234-1234-1234-123412341234}" type="slidenum">
              <a:rPr b="0" i="0" lang="fr" sz="800" u="none" cap="none" strike="noStrike">
                <a:solidFill>
                  <a:schemeClr val="dk1"/>
                </a:solidFill>
                <a:latin typeface="Calibri"/>
                <a:ea typeface="Calibri"/>
                <a:cs typeface="Calibri"/>
                <a:sym typeface="Calibri"/>
              </a:rPr>
              <a:t>‹#›</a:t>
            </a:fld>
            <a:endParaRPr b="0" i="0" sz="8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p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4" name="Google Shape;224;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p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0" name="Google Shape;230;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p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9" name="Google Shape;239;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p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8" name="Google Shape;248;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2" name="Google Shape;262;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p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3" name="Google Shape;273;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p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9" name="Google Shape;279;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p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0" name="Google Shape;290;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p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9" name="Google Shape;299;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p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5" name="Google Shape;305;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4" name="Google Shape;154;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fr"/>
              <a:t>https://docs.google.com/presentation/d/1ArcFramyhsfFYL9xjr-Kn8S2fKfvQkW4KgjjcQEMSDA/edit#slide=id.g1ed781e7e86_0_1534</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p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1" name="Google Shape;311;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p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7" name="Google Shape;317;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p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3" name="Google Shape;323;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p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9" name="Google Shape;329;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 name="Shape 337"/>
        <p:cNvGrpSpPr/>
        <p:nvPr/>
      </p:nvGrpSpPr>
      <p:grpSpPr>
        <a:xfrm>
          <a:off x="0" y="0"/>
          <a:ext cx="0" cy="0"/>
          <a:chOff x="0" y="0"/>
          <a:chExt cx="0" cy="0"/>
        </a:xfrm>
      </p:grpSpPr>
      <p:sp>
        <p:nvSpPr>
          <p:cNvPr id="338" name="Google Shape;338;p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9" name="Google Shape;339;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p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7" name="Google Shape;347;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p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4" name="Google Shape;354;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p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1" name="Google Shape;361;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p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8" name="Google Shape;368;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3" name="Shape 373"/>
        <p:cNvGrpSpPr/>
        <p:nvPr/>
      </p:nvGrpSpPr>
      <p:grpSpPr>
        <a:xfrm>
          <a:off x="0" y="0"/>
          <a:ext cx="0" cy="0"/>
          <a:chOff x="0" y="0"/>
          <a:chExt cx="0" cy="0"/>
        </a:xfrm>
      </p:grpSpPr>
      <p:sp>
        <p:nvSpPr>
          <p:cNvPr id="374" name="Google Shape;374;p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5" name="Google Shape;375;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1" name="Google Shape;161;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0" name="Shape 380"/>
        <p:cNvGrpSpPr/>
        <p:nvPr/>
      </p:nvGrpSpPr>
      <p:grpSpPr>
        <a:xfrm>
          <a:off x="0" y="0"/>
          <a:ext cx="0" cy="0"/>
          <a:chOff x="0" y="0"/>
          <a:chExt cx="0" cy="0"/>
        </a:xfrm>
      </p:grpSpPr>
      <p:sp>
        <p:nvSpPr>
          <p:cNvPr id="381" name="Google Shape;381;p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2" name="Google Shape;382;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 name="Shape 387"/>
        <p:cNvGrpSpPr/>
        <p:nvPr/>
      </p:nvGrpSpPr>
      <p:grpSpPr>
        <a:xfrm>
          <a:off x="0" y="0"/>
          <a:ext cx="0" cy="0"/>
          <a:chOff x="0" y="0"/>
          <a:chExt cx="0" cy="0"/>
        </a:xfrm>
      </p:grpSpPr>
      <p:sp>
        <p:nvSpPr>
          <p:cNvPr id="388" name="Google Shape;388;p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9" name="Google Shape;389;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4" name="Shape 394"/>
        <p:cNvGrpSpPr/>
        <p:nvPr/>
      </p:nvGrpSpPr>
      <p:grpSpPr>
        <a:xfrm>
          <a:off x="0" y="0"/>
          <a:ext cx="0" cy="0"/>
          <a:chOff x="0" y="0"/>
          <a:chExt cx="0" cy="0"/>
        </a:xfrm>
      </p:grpSpPr>
      <p:sp>
        <p:nvSpPr>
          <p:cNvPr id="395" name="Google Shape;395;p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6" name="Google Shape;396;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1" name="Shape 401"/>
        <p:cNvGrpSpPr/>
        <p:nvPr/>
      </p:nvGrpSpPr>
      <p:grpSpPr>
        <a:xfrm>
          <a:off x="0" y="0"/>
          <a:ext cx="0" cy="0"/>
          <a:chOff x="0" y="0"/>
          <a:chExt cx="0" cy="0"/>
        </a:xfrm>
      </p:grpSpPr>
      <p:sp>
        <p:nvSpPr>
          <p:cNvPr id="402" name="Google Shape;402;p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3" name="Google Shape;403;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8" name="Shape 408"/>
        <p:cNvGrpSpPr/>
        <p:nvPr/>
      </p:nvGrpSpPr>
      <p:grpSpPr>
        <a:xfrm>
          <a:off x="0" y="0"/>
          <a:ext cx="0" cy="0"/>
          <a:chOff x="0" y="0"/>
          <a:chExt cx="0" cy="0"/>
        </a:xfrm>
      </p:grpSpPr>
      <p:sp>
        <p:nvSpPr>
          <p:cNvPr id="409" name="Google Shape;409;p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10" name="Google Shape;410;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5" name="Shape 415"/>
        <p:cNvGrpSpPr/>
        <p:nvPr/>
      </p:nvGrpSpPr>
      <p:grpSpPr>
        <a:xfrm>
          <a:off x="0" y="0"/>
          <a:ext cx="0" cy="0"/>
          <a:chOff x="0" y="0"/>
          <a:chExt cx="0" cy="0"/>
        </a:xfrm>
      </p:grpSpPr>
      <p:sp>
        <p:nvSpPr>
          <p:cNvPr id="416" name="Google Shape;416;p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17" name="Google Shape;417;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2" name="Shape 422"/>
        <p:cNvGrpSpPr/>
        <p:nvPr/>
      </p:nvGrpSpPr>
      <p:grpSpPr>
        <a:xfrm>
          <a:off x="0" y="0"/>
          <a:ext cx="0" cy="0"/>
          <a:chOff x="0" y="0"/>
          <a:chExt cx="0" cy="0"/>
        </a:xfrm>
      </p:grpSpPr>
      <p:sp>
        <p:nvSpPr>
          <p:cNvPr id="423" name="Google Shape;423;p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24" name="Google Shape;424;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9" name="Shape 429"/>
        <p:cNvGrpSpPr/>
        <p:nvPr/>
      </p:nvGrpSpPr>
      <p:grpSpPr>
        <a:xfrm>
          <a:off x="0" y="0"/>
          <a:ext cx="0" cy="0"/>
          <a:chOff x="0" y="0"/>
          <a:chExt cx="0" cy="0"/>
        </a:xfrm>
      </p:grpSpPr>
      <p:sp>
        <p:nvSpPr>
          <p:cNvPr id="430" name="Google Shape;430;p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1" name="Google Shape;431;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6" name="Shape 436"/>
        <p:cNvGrpSpPr/>
        <p:nvPr/>
      </p:nvGrpSpPr>
      <p:grpSpPr>
        <a:xfrm>
          <a:off x="0" y="0"/>
          <a:ext cx="0" cy="0"/>
          <a:chOff x="0" y="0"/>
          <a:chExt cx="0" cy="0"/>
        </a:xfrm>
      </p:grpSpPr>
      <p:sp>
        <p:nvSpPr>
          <p:cNvPr id="437" name="Google Shape;437;p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8" name="Google Shape;438;p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3" name="Shape 443"/>
        <p:cNvGrpSpPr/>
        <p:nvPr/>
      </p:nvGrpSpPr>
      <p:grpSpPr>
        <a:xfrm>
          <a:off x="0" y="0"/>
          <a:ext cx="0" cy="0"/>
          <a:chOff x="0" y="0"/>
          <a:chExt cx="0" cy="0"/>
        </a:xfrm>
      </p:grpSpPr>
      <p:sp>
        <p:nvSpPr>
          <p:cNvPr id="444" name="Google Shape;444;p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45" name="Google Shape;445;p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p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8" name="Google Shape;168;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8" name="Shape 448"/>
        <p:cNvGrpSpPr/>
        <p:nvPr/>
      </p:nvGrpSpPr>
      <p:grpSpPr>
        <a:xfrm>
          <a:off x="0" y="0"/>
          <a:ext cx="0" cy="0"/>
          <a:chOff x="0" y="0"/>
          <a:chExt cx="0" cy="0"/>
        </a:xfrm>
      </p:grpSpPr>
      <p:sp>
        <p:nvSpPr>
          <p:cNvPr id="449" name="Google Shape;449;p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50" name="Google Shape;450;p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2" name="Shape 462"/>
        <p:cNvGrpSpPr/>
        <p:nvPr/>
      </p:nvGrpSpPr>
      <p:grpSpPr>
        <a:xfrm>
          <a:off x="0" y="0"/>
          <a:ext cx="0" cy="0"/>
          <a:chOff x="0" y="0"/>
          <a:chExt cx="0" cy="0"/>
        </a:xfrm>
      </p:grpSpPr>
      <p:sp>
        <p:nvSpPr>
          <p:cNvPr id="463" name="Google Shape;463;p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4" name="Google Shape;464;p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8" name="Shape 468"/>
        <p:cNvGrpSpPr/>
        <p:nvPr/>
      </p:nvGrpSpPr>
      <p:grpSpPr>
        <a:xfrm>
          <a:off x="0" y="0"/>
          <a:ext cx="0" cy="0"/>
          <a:chOff x="0" y="0"/>
          <a:chExt cx="0" cy="0"/>
        </a:xfrm>
      </p:grpSpPr>
      <p:sp>
        <p:nvSpPr>
          <p:cNvPr id="469" name="Google Shape;469;p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70" name="Google Shape;470;p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3" name="Shape 483"/>
        <p:cNvGrpSpPr/>
        <p:nvPr/>
      </p:nvGrpSpPr>
      <p:grpSpPr>
        <a:xfrm>
          <a:off x="0" y="0"/>
          <a:ext cx="0" cy="0"/>
          <a:chOff x="0" y="0"/>
          <a:chExt cx="0" cy="0"/>
        </a:xfrm>
      </p:grpSpPr>
      <p:sp>
        <p:nvSpPr>
          <p:cNvPr id="484" name="Google Shape;484;p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5" name="Google Shape;485;p4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1" name="Shape 501"/>
        <p:cNvGrpSpPr/>
        <p:nvPr/>
      </p:nvGrpSpPr>
      <p:grpSpPr>
        <a:xfrm>
          <a:off x="0" y="0"/>
          <a:ext cx="0" cy="0"/>
          <a:chOff x="0" y="0"/>
          <a:chExt cx="0" cy="0"/>
        </a:xfrm>
      </p:grpSpPr>
      <p:sp>
        <p:nvSpPr>
          <p:cNvPr id="502" name="Google Shape;502;p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3" name="Google Shape;503;p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8" name="Shape 508"/>
        <p:cNvGrpSpPr/>
        <p:nvPr/>
      </p:nvGrpSpPr>
      <p:grpSpPr>
        <a:xfrm>
          <a:off x="0" y="0"/>
          <a:ext cx="0" cy="0"/>
          <a:chOff x="0" y="0"/>
          <a:chExt cx="0" cy="0"/>
        </a:xfrm>
      </p:grpSpPr>
      <p:sp>
        <p:nvSpPr>
          <p:cNvPr id="509" name="Google Shape;509;p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10" name="Google Shape;510;p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5" name="Shape 515"/>
        <p:cNvGrpSpPr/>
        <p:nvPr/>
      </p:nvGrpSpPr>
      <p:grpSpPr>
        <a:xfrm>
          <a:off x="0" y="0"/>
          <a:ext cx="0" cy="0"/>
          <a:chOff x="0" y="0"/>
          <a:chExt cx="0" cy="0"/>
        </a:xfrm>
      </p:grpSpPr>
      <p:sp>
        <p:nvSpPr>
          <p:cNvPr id="516" name="Google Shape;516;p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17" name="Google Shape;517;p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2" name="Shape 522"/>
        <p:cNvGrpSpPr/>
        <p:nvPr/>
      </p:nvGrpSpPr>
      <p:grpSpPr>
        <a:xfrm>
          <a:off x="0" y="0"/>
          <a:ext cx="0" cy="0"/>
          <a:chOff x="0" y="0"/>
          <a:chExt cx="0" cy="0"/>
        </a:xfrm>
      </p:grpSpPr>
      <p:sp>
        <p:nvSpPr>
          <p:cNvPr id="523" name="Google Shape;523;p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4" name="Google Shape;524;p4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1" name="Shape 541"/>
        <p:cNvGrpSpPr/>
        <p:nvPr/>
      </p:nvGrpSpPr>
      <p:grpSpPr>
        <a:xfrm>
          <a:off x="0" y="0"/>
          <a:ext cx="0" cy="0"/>
          <a:chOff x="0" y="0"/>
          <a:chExt cx="0" cy="0"/>
        </a:xfrm>
      </p:grpSpPr>
      <p:sp>
        <p:nvSpPr>
          <p:cNvPr id="542" name="Google Shape;542;p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43" name="Google Shape;543;p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7" name="Shape 547"/>
        <p:cNvGrpSpPr/>
        <p:nvPr/>
      </p:nvGrpSpPr>
      <p:grpSpPr>
        <a:xfrm>
          <a:off x="0" y="0"/>
          <a:ext cx="0" cy="0"/>
          <a:chOff x="0" y="0"/>
          <a:chExt cx="0" cy="0"/>
        </a:xfrm>
      </p:grpSpPr>
      <p:sp>
        <p:nvSpPr>
          <p:cNvPr id="548" name="Google Shape;548;p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49" name="Google Shape;549;p4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3" name="Google Shape;173;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3" name="Shape 553"/>
        <p:cNvGrpSpPr/>
        <p:nvPr/>
      </p:nvGrpSpPr>
      <p:grpSpPr>
        <a:xfrm>
          <a:off x="0" y="0"/>
          <a:ext cx="0" cy="0"/>
          <a:chOff x="0" y="0"/>
          <a:chExt cx="0" cy="0"/>
        </a:xfrm>
      </p:grpSpPr>
      <p:sp>
        <p:nvSpPr>
          <p:cNvPr id="554" name="Google Shape;554;p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55" name="Google Shape;555;p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1" name="Shape 561"/>
        <p:cNvGrpSpPr/>
        <p:nvPr/>
      </p:nvGrpSpPr>
      <p:grpSpPr>
        <a:xfrm>
          <a:off x="0" y="0"/>
          <a:ext cx="0" cy="0"/>
          <a:chOff x="0" y="0"/>
          <a:chExt cx="0" cy="0"/>
        </a:xfrm>
      </p:grpSpPr>
      <p:sp>
        <p:nvSpPr>
          <p:cNvPr id="562" name="Google Shape;562;p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63" name="Google Shape;563;p5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7" name="Shape 567"/>
        <p:cNvGrpSpPr/>
        <p:nvPr/>
      </p:nvGrpSpPr>
      <p:grpSpPr>
        <a:xfrm>
          <a:off x="0" y="0"/>
          <a:ext cx="0" cy="0"/>
          <a:chOff x="0" y="0"/>
          <a:chExt cx="0" cy="0"/>
        </a:xfrm>
      </p:grpSpPr>
      <p:sp>
        <p:nvSpPr>
          <p:cNvPr id="568" name="Google Shape;568;p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69" name="Google Shape;569;p5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1" name="Shape 581"/>
        <p:cNvGrpSpPr/>
        <p:nvPr/>
      </p:nvGrpSpPr>
      <p:grpSpPr>
        <a:xfrm>
          <a:off x="0" y="0"/>
          <a:ext cx="0" cy="0"/>
          <a:chOff x="0" y="0"/>
          <a:chExt cx="0" cy="0"/>
        </a:xfrm>
      </p:grpSpPr>
      <p:sp>
        <p:nvSpPr>
          <p:cNvPr id="582" name="Google Shape;582;p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83" name="Google Shape;583;p5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5" name="Shape 595"/>
        <p:cNvGrpSpPr/>
        <p:nvPr/>
      </p:nvGrpSpPr>
      <p:grpSpPr>
        <a:xfrm>
          <a:off x="0" y="0"/>
          <a:ext cx="0" cy="0"/>
          <a:chOff x="0" y="0"/>
          <a:chExt cx="0" cy="0"/>
        </a:xfrm>
      </p:grpSpPr>
      <p:sp>
        <p:nvSpPr>
          <p:cNvPr id="596" name="Google Shape;596;p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97" name="Google Shape;597;p5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6" name="Shape 606"/>
        <p:cNvGrpSpPr/>
        <p:nvPr/>
      </p:nvGrpSpPr>
      <p:grpSpPr>
        <a:xfrm>
          <a:off x="0" y="0"/>
          <a:ext cx="0" cy="0"/>
          <a:chOff x="0" y="0"/>
          <a:chExt cx="0" cy="0"/>
        </a:xfrm>
      </p:grpSpPr>
      <p:sp>
        <p:nvSpPr>
          <p:cNvPr id="607" name="Google Shape;607;p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08" name="Google Shape;608;p5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8" name="Shape 618"/>
        <p:cNvGrpSpPr/>
        <p:nvPr/>
      </p:nvGrpSpPr>
      <p:grpSpPr>
        <a:xfrm>
          <a:off x="0" y="0"/>
          <a:ext cx="0" cy="0"/>
          <a:chOff x="0" y="0"/>
          <a:chExt cx="0" cy="0"/>
        </a:xfrm>
      </p:grpSpPr>
      <p:sp>
        <p:nvSpPr>
          <p:cNvPr id="619" name="Google Shape;619;p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20" name="Google Shape;620;p5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5" name="Shape 635"/>
        <p:cNvGrpSpPr/>
        <p:nvPr/>
      </p:nvGrpSpPr>
      <p:grpSpPr>
        <a:xfrm>
          <a:off x="0" y="0"/>
          <a:ext cx="0" cy="0"/>
          <a:chOff x="0" y="0"/>
          <a:chExt cx="0" cy="0"/>
        </a:xfrm>
      </p:grpSpPr>
      <p:sp>
        <p:nvSpPr>
          <p:cNvPr id="636" name="Google Shape;636;p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37" name="Google Shape;637;p5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2" name="Shape 642"/>
        <p:cNvGrpSpPr/>
        <p:nvPr/>
      </p:nvGrpSpPr>
      <p:grpSpPr>
        <a:xfrm>
          <a:off x="0" y="0"/>
          <a:ext cx="0" cy="0"/>
          <a:chOff x="0" y="0"/>
          <a:chExt cx="0" cy="0"/>
        </a:xfrm>
      </p:grpSpPr>
      <p:sp>
        <p:nvSpPr>
          <p:cNvPr id="643" name="Google Shape;643;p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44" name="Google Shape;644;p5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8" name="Shape 648"/>
        <p:cNvGrpSpPr/>
        <p:nvPr/>
      </p:nvGrpSpPr>
      <p:grpSpPr>
        <a:xfrm>
          <a:off x="0" y="0"/>
          <a:ext cx="0" cy="0"/>
          <a:chOff x="0" y="0"/>
          <a:chExt cx="0" cy="0"/>
        </a:xfrm>
      </p:grpSpPr>
      <p:sp>
        <p:nvSpPr>
          <p:cNvPr id="649" name="Google Shape;649;p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50" name="Google Shape;650;p5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8" name="Google Shape;178;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3" name="Shape 653"/>
        <p:cNvGrpSpPr/>
        <p:nvPr/>
      </p:nvGrpSpPr>
      <p:grpSpPr>
        <a:xfrm>
          <a:off x="0" y="0"/>
          <a:ext cx="0" cy="0"/>
          <a:chOff x="0" y="0"/>
          <a:chExt cx="0" cy="0"/>
        </a:xfrm>
      </p:grpSpPr>
      <p:sp>
        <p:nvSpPr>
          <p:cNvPr id="654" name="Google Shape;654;p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55" name="Google Shape;655;p6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9" name="Shape 659"/>
        <p:cNvGrpSpPr/>
        <p:nvPr/>
      </p:nvGrpSpPr>
      <p:grpSpPr>
        <a:xfrm>
          <a:off x="0" y="0"/>
          <a:ext cx="0" cy="0"/>
          <a:chOff x="0" y="0"/>
          <a:chExt cx="0" cy="0"/>
        </a:xfrm>
      </p:grpSpPr>
      <p:sp>
        <p:nvSpPr>
          <p:cNvPr id="660" name="Google Shape;660;p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61" name="Google Shape;661;p6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9" name="Shape 669"/>
        <p:cNvGrpSpPr/>
        <p:nvPr/>
      </p:nvGrpSpPr>
      <p:grpSpPr>
        <a:xfrm>
          <a:off x="0" y="0"/>
          <a:ext cx="0" cy="0"/>
          <a:chOff x="0" y="0"/>
          <a:chExt cx="0" cy="0"/>
        </a:xfrm>
      </p:grpSpPr>
      <p:sp>
        <p:nvSpPr>
          <p:cNvPr id="670" name="Google Shape;670;p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71" name="Google Shape;671;p6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9" name="Shape 679"/>
        <p:cNvGrpSpPr/>
        <p:nvPr/>
      </p:nvGrpSpPr>
      <p:grpSpPr>
        <a:xfrm>
          <a:off x="0" y="0"/>
          <a:ext cx="0" cy="0"/>
          <a:chOff x="0" y="0"/>
          <a:chExt cx="0" cy="0"/>
        </a:xfrm>
      </p:grpSpPr>
      <p:sp>
        <p:nvSpPr>
          <p:cNvPr id="680" name="Google Shape;680;p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81" name="Google Shape;681;p6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8" name="Shape 688"/>
        <p:cNvGrpSpPr/>
        <p:nvPr/>
      </p:nvGrpSpPr>
      <p:grpSpPr>
        <a:xfrm>
          <a:off x="0" y="0"/>
          <a:ext cx="0" cy="0"/>
          <a:chOff x="0" y="0"/>
          <a:chExt cx="0" cy="0"/>
        </a:xfrm>
      </p:grpSpPr>
      <p:sp>
        <p:nvSpPr>
          <p:cNvPr id="689" name="Google Shape;689;p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90" name="Google Shape;690;p6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5" name="Shape 695"/>
        <p:cNvGrpSpPr/>
        <p:nvPr/>
      </p:nvGrpSpPr>
      <p:grpSpPr>
        <a:xfrm>
          <a:off x="0" y="0"/>
          <a:ext cx="0" cy="0"/>
          <a:chOff x="0" y="0"/>
          <a:chExt cx="0" cy="0"/>
        </a:xfrm>
      </p:grpSpPr>
      <p:sp>
        <p:nvSpPr>
          <p:cNvPr id="696" name="Google Shape;696;p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97" name="Google Shape;697;p6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2" name="Shape 702"/>
        <p:cNvGrpSpPr/>
        <p:nvPr/>
      </p:nvGrpSpPr>
      <p:grpSpPr>
        <a:xfrm>
          <a:off x="0" y="0"/>
          <a:ext cx="0" cy="0"/>
          <a:chOff x="0" y="0"/>
          <a:chExt cx="0" cy="0"/>
        </a:xfrm>
      </p:grpSpPr>
      <p:sp>
        <p:nvSpPr>
          <p:cNvPr id="703" name="Google Shape;703;p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04" name="Google Shape;704;p6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9" name="Shape 709"/>
        <p:cNvGrpSpPr/>
        <p:nvPr/>
      </p:nvGrpSpPr>
      <p:grpSpPr>
        <a:xfrm>
          <a:off x="0" y="0"/>
          <a:ext cx="0" cy="0"/>
          <a:chOff x="0" y="0"/>
          <a:chExt cx="0" cy="0"/>
        </a:xfrm>
      </p:grpSpPr>
      <p:sp>
        <p:nvSpPr>
          <p:cNvPr id="710" name="Google Shape;710;p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11" name="Google Shape;711;p6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6" name="Shape 716"/>
        <p:cNvGrpSpPr/>
        <p:nvPr/>
      </p:nvGrpSpPr>
      <p:grpSpPr>
        <a:xfrm>
          <a:off x="0" y="0"/>
          <a:ext cx="0" cy="0"/>
          <a:chOff x="0" y="0"/>
          <a:chExt cx="0" cy="0"/>
        </a:xfrm>
      </p:grpSpPr>
      <p:sp>
        <p:nvSpPr>
          <p:cNvPr id="717" name="Google Shape;717;p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18" name="Google Shape;718;p6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3" name="Shape 723"/>
        <p:cNvGrpSpPr/>
        <p:nvPr/>
      </p:nvGrpSpPr>
      <p:grpSpPr>
        <a:xfrm>
          <a:off x="0" y="0"/>
          <a:ext cx="0" cy="0"/>
          <a:chOff x="0" y="0"/>
          <a:chExt cx="0" cy="0"/>
        </a:xfrm>
      </p:grpSpPr>
      <p:sp>
        <p:nvSpPr>
          <p:cNvPr id="724" name="Google Shape;724;p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25" name="Google Shape;725;p6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0" name="Google Shape;200;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9" name="Shape 729"/>
        <p:cNvGrpSpPr/>
        <p:nvPr/>
      </p:nvGrpSpPr>
      <p:grpSpPr>
        <a:xfrm>
          <a:off x="0" y="0"/>
          <a:ext cx="0" cy="0"/>
          <a:chOff x="0" y="0"/>
          <a:chExt cx="0" cy="0"/>
        </a:xfrm>
      </p:grpSpPr>
      <p:sp>
        <p:nvSpPr>
          <p:cNvPr id="730" name="Google Shape;730;p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31" name="Google Shape;731;p7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8" name="Shape 738"/>
        <p:cNvGrpSpPr/>
        <p:nvPr/>
      </p:nvGrpSpPr>
      <p:grpSpPr>
        <a:xfrm>
          <a:off x="0" y="0"/>
          <a:ext cx="0" cy="0"/>
          <a:chOff x="0" y="0"/>
          <a:chExt cx="0" cy="0"/>
        </a:xfrm>
      </p:grpSpPr>
      <p:sp>
        <p:nvSpPr>
          <p:cNvPr id="739" name="Google Shape;739;p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40" name="Google Shape;740;p7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0" name="Shape 750"/>
        <p:cNvGrpSpPr/>
        <p:nvPr/>
      </p:nvGrpSpPr>
      <p:grpSpPr>
        <a:xfrm>
          <a:off x="0" y="0"/>
          <a:ext cx="0" cy="0"/>
          <a:chOff x="0" y="0"/>
          <a:chExt cx="0" cy="0"/>
        </a:xfrm>
      </p:grpSpPr>
      <p:sp>
        <p:nvSpPr>
          <p:cNvPr id="751" name="Google Shape;751;p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52" name="Google Shape;752;p7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7" name="Shape 757"/>
        <p:cNvGrpSpPr/>
        <p:nvPr/>
      </p:nvGrpSpPr>
      <p:grpSpPr>
        <a:xfrm>
          <a:off x="0" y="0"/>
          <a:ext cx="0" cy="0"/>
          <a:chOff x="0" y="0"/>
          <a:chExt cx="0" cy="0"/>
        </a:xfrm>
      </p:grpSpPr>
      <p:sp>
        <p:nvSpPr>
          <p:cNvPr id="758" name="Google Shape;758;p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59" name="Google Shape;759;p7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4" name="Shape 764"/>
        <p:cNvGrpSpPr/>
        <p:nvPr/>
      </p:nvGrpSpPr>
      <p:grpSpPr>
        <a:xfrm>
          <a:off x="0" y="0"/>
          <a:ext cx="0" cy="0"/>
          <a:chOff x="0" y="0"/>
          <a:chExt cx="0" cy="0"/>
        </a:xfrm>
      </p:grpSpPr>
      <p:sp>
        <p:nvSpPr>
          <p:cNvPr id="765" name="Google Shape;765;p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66" name="Google Shape;766;p7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p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74" name="Google Shape;774;p7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p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83" name="Google Shape;783;p7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7" name="Shape 787"/>
        <p:cNvGrpSpPr/>
        <p:nvPr/>
      </p:nvGrpSpPr>
      <p:grpSpPr>
        <a:xfrm>
          <a:off x="0" y="0"/>
          <a:ext cx="0" cy="0"/>
          <a:chOff x="0" y="0"/>
          <a:chExt cx="0" cy="0"/>
        </a:xfrm>
      </p:grpSpPr>
      <p:sp>
        <p:nvSpPr>
          <p:cNvPr id="788" name="Google Shape;788;p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89" name="Google Shape;789;p7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4" name="Shape 794"/>
        <p:cNvGrpSpPr/>
        <p:nvPr/>
      </p:nvGrpSpPr>
      <p:grpSpPr>
        <a:xfrm>
          <a:off x="0" y="0"/>
          <a:ext cx="0" cy="0"/>
          <a:chOff x="0" y="0"/>
          <a:chExt cx="0" cy="0"/>
        </a:xfrm>
      </p:grpSpPr>
      <p:sp>
        <p:nvSpPr>
          <p:cNvPr id="795" name="Google Shape;795;p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96" name="Google Shape;796;p7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0" name="Shape 810"/>
        <p:cNvGrpSpPr/>
        <p:nvPr/>
      </p:nvGrpSpPr>
      <p:grpSpPr>
        <a:xfrm>
          <a:off x="0" y="0"/>
          <a:ext cx="0" cy="0"/>
          <a:chOff x="0" y="0"/>
          <a:chExt cx="0" cy="0"/>
        </a:xfrm>
      </p:grpSpPr>
      <p:sp>
        <p:nvSpPr>
          <p:cNvPr id="811" name="Google Shape;811;p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12" name="Google Shape;812;p7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5" name="Google Shape;205;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8" name="Shape 818"/>
        <p:cNvGrpSpPr/>
        <p:nvPr/>
      </p:nvGrpSpPr>
      <p:grpSpPr>
        <a:xfrm>
          <a:off x="0" y="0"/>
          <a:ext cx="0" cy="0"/>
          <a:chOff x="0" y="0"/>
          <a:chExt cx="0" cy="0"/>
        </a:xfrm>
      </p:grpSpPr>
      <p:sp>
        <p:nvSpPr>
          <p:cNvPr id="819" name="Google Shape;819;p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20" name="Google Shape;820;p8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4" name="Shape 824"/>
        <p:cNvGrpSpPr/>
        <p:nvPr/>
      </p:nvGrpSpPr>
      <p:grpSpPr>
        <a:xfrm>
          <a:off x="0" y="0"/>
          <a:ext cx="0" cy="0"/>
          <a:chOff x="0" y="0"/>
          <a:chExt cx="0" cy="0"/>
        </a:xfrm>
      </p:grpSpPr>
      <p:sp>
        <p:nvSpPr>
          <p:cNvPr id="825" name="Google Shape;825;p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26" name="Google Shape;826;p8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0" name="Shape 830"/>
        <p:cNvGrpSpPr/>
        <p:nvPr/>
      </p:nvGrpSpPr>
      <p:grpSpPr>
        <a:xfrm>
          <a:off x="0" y="0"/>
          <a:ext cx="0" cy="0"/>
          <a:chOff x="0" y="0"/>
          <a:chExt cx="0" cy="0"/>
        </a:xfrm>
      </p:grpSpPr>
      <p:sp>
        <p:nvSpPr>
          <p:cNvPr id="831" name="Google Shape;831;p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32" name="Google Shape;832;p8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6" name="Shape 836"/>
        <p:cNvGrpSpPr/>
        <p:nvPr/>
      </p:nvGrpSpPr>
      <p:grpSpPr>
        <a:xfrm>
          <a:off x="0" y="0"/>
          <a:ext cx="0" cy="0"/>
          <a:chOff x="0" y="0"/>
          <a:chExt cx="0" cy="0"/>
        </a:xfrm>
      </p:grpSpPr>
      <p:sp>
        <p:nvSpPr>
          <p:cNvPr id="837" name="Google Shape;837;p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38" name="Google Shape;838;p8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2" name="Shape 842"/>
        <p:cNvGrpSpPr/>
        <p:nvPr/>
      </p:nvGrpSpPr>
      <p:grpSpPr>
        <a:xfrm>
          <a:off x="0" y="0"/>
          <a:ext cx="0" cy="0"/>
          <a:chOff x="0" y="0"/>
          <a:chExt cx="0" cy="0"/>
        </a:xfrm>
      </p:grpSpPr>
      <p:sp>
        <p:nvSpPr>
          <p:cNvPr id="843" name="Google Shape;843;p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44" name="Google Shape;844;p8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2" name="Shape 852"/>
        <p:cNvGrpSpPr/>
        <p:nvPr/>
      </p:nvGrpSpPr>
      <p:grpSpPr>
        <a:xfrm>
          <a:off x="0" y="0"/>
          <a:ext cx="0" cy="0"/>
          <a:chOff x="0" y="0"/>
          <a:chExt cx="0" cy="0"/>
        </a:xfrm>
      </p:grpSpPr>
      <p:sp>
        <p:nvSpPr>
          <p:cNvPr id="853" name="Google Shape;853;p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54" name="Google Shape;854;p8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b="1" lang="fr">
                <a:solidFill>
                  <a:schemeClr val="dk1"/>
                </a:solidFill>
              </a:rPr>
              <a:t>Questions à compléter</a:t>
            </a:r>
            <a:r>
              <a:rPr lang="fr">
                <a:solidFill>
                  <a:schemeClr val="dk1"/>
                </a:solidFill>
              </a:rPr>
              <a:t> :</a:t>
            </a:r>
            <a:endParaRPr>
              <a:solidFill>
                <a:schemeClr val="dk1"/>
              </a:solidFill>
            </a:endParaRPr>
          </a:p>
          <a:p>
            <a:pPr indent="-298450" lvl="0" marL="457200" rtl="0" algn="l">
              <a:lnSpc>
                <a:spcPct val="115000"/>
              </a:lnSpc>
              <a:spcBef>
                <a:spcPts val="1200"/>
              </a:spcBef>
              <a:spcAft>
                <a:spcPts val="0"/>
              </a:spcAft>
              <a:buClr>
                <a:schemeClr val="dk1"/>
              </a:buClr>
              <a:buSzPts val="1100"/>
              <a:buAutoNum type="arabicPeriod"/>
            </a:pPr>
            <a:r>
              <a:rPr b="1" lang="fr">
                <a:solidFill>
                  <a:schemeClr val="dk1"/>
                </a:solidFill>
              </a:rPr>
              <a:t>Quelles données personnelles collectez-vous ?</a:t>
            </a:r>
            <a:endParaRPr b="1">
              <a:solidFill>
                <a:schemeClr val="dk1"/>
              </a:solidFill>
            </a:endParaRPr>
          </a:p>
          <a:p>
            <a:pPr indent="-298450" lvl="1" marL="914400" rtl="0" algn="l">
              <a:lnSpc>
                <a:spcPct val="115000"/>
              </a:lnSpc>
              <a:spcBef>
                <a:spcPts val="0"/>
              </a:spcBef>
              <a:spcAft>
                <a:spcPts val="0"/>
              </a:spcAft>
              <a:buClr>
                <a:schemeClr val="dk1"/>
              </a:buClr>
              <a:buSzPts val="1100"/>
              <a:buChar char="○"/>
            </a:pPr>
            <a:r>
              <a:rPr lang="fr">
                <a:solidFill>
                  <a:schemeClr val="dk1"/>
                </a:solidFill>
              </a:rPr>
              <a:t>Exemple : Nom, prénom, adresse e-mail, justificatifs administratifs (RIB, carte d’identité).</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fr">
                <a:solidFill>
                  <a:schemeClr val="dk1"/>
                </a:solidFill>
              </a:rPr>
              <a:t>utilisation</a:t>
            </a:r>
            <a:endParaRPr>
              <a:solidFill>
                <a:schemeClr val="dk1"/>
              </a:solidFill>
            </a:endParaRPr>
          </a:p>
          <a:p>
            <a:pPr indent="-298450" lvl="0" marL="457200" rtl="0" algn="l">
              <a:lnSpc>
                <a:spcPct val="115000"/>
              </a:lnSpc>
              <a:spcBef>
                <a:spcPts val="1200"/>
              </a:spcBef>
              <a:spcAft>
                <a:spcPts val="0"/>
              </a:spcAft>
              <a:buClr>
                <a:schemeClr val="dk1"/>
              </a:buClr>
              <a:buSzPts val="1100"/>
              <a:buAutoNum type="arabicPeriod"/>
            </a:pPr>
            <a:r>
              <a:rPr b="1" lang="fr">
                <a:solidFill>
                  <a:schemeClr val="dk1"/>
                </a:solidFill>
              </a:rPr>
              <a:t>Quelle est la durée de conservation de ces données ?</a:t>
            </a:r>
            <a:endParaRPr b="1">
              <a:solidFill>
                <a:schemeClr val="dk1"/>
              </a:solidFill>
            </a:endParaRPr>
          </a:p>
          <a:p>
            <a:pPr indent="-298450" lvl="1" marL="914400" rtl="0" algn="l">
              <a:lnSpc>
                <a:spcPct val="115000"/>
              </a:lnSpc>
              <a:spcBef>
                <a:spcPts val="0"/>
              </a:spcBef>
              <a:spcAft>
                <a:spcPts val="0"/>
              </a:spcAft>
              <a:buClr>
                <a:schemeClr val="dk1"/>
              </a:buClr>
              <a:buSzPts val="1100"/>
              <a:buChar char="○"/>
            </a:pPr>
            <a:r>
              <a:rPr lang="fr">
                <a:solidFill>
                  <a:schemeClr val="dk1"/>
                </a:solidFill>
              </a:rPr>
              <a:t>Définir une durée raisonnable pour chaque type de donnée en fonction de son utilisation.</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b="1" lang="fr">
                <a:solidFill>
                  <a:schemeClr val="dk1"/>
                </a:solidFill>
              </a:rPr>
              <a:t>Quels moyens utilisez-vous pour conserver ces données ?</a:t>
            </a:r>
            <a:endParaRPr b="1">
              <a:solidFill>
                <a:schemeClr val="dk1"/>
              </a:solidFill>
            </a:endParaRPr>
          </a:p>
          <a:p>
            <a:pPr indent="-298450" lvl="1" marL="914400" rtl="0" algn="l">
              <a:lnSpc>
                <a:spcPct val="115000"/>
              </a:lnSpc>
              <a:spcBef>
                <a:spcPts val="0"/>
              </a:spcBef>
              <a:spcAft>
                <a:spcPts val="0"/>
              </a:spcAft>
              <a:buClr>
                <a:schemeClr val="dk1"/>
              </a:buClr>
              <a:buSzPts val="1100"/>
              <a:buChar char="○"/>
            </a:pPr>
            <a:r>
              <a:rPr lang="fr">
                <a:solidFill>
                  <a:schemeClr val="dk1"/>
                </a:solidFill>
              </a:rPr>
              <a:t>Papier, ordinateur, cloud sécurisé.</a:t>
            </a:r>
            <a:endParaRPr>
              <a:solidFill>
                <a:schemeClr val="dk1"/>
              </a:solidFill>
            </a:endParaRPr>
          </a:p>
          <a:p>
            <a:pPr indent="-298450" lvl="1" marL="914400" rtl="0" algn="l">
              <a:lnSpc>
                <a:spcPct val="115000"/>
              </a:lnSpc>
              <a:spcBef>
                <a:spcPts val="0"/>
              </a:spcBef>
              <a:spcAft>
                <a:spcPts val="0"/>
              </a:spcAft>
              <a:buClr>
                <a:schemeClr val="dk1"/>
              </a:buClr>
              <a:buSzPts val="1100"/>
              <a:buChar char="○"/>
            </a:pPr>
            <a:r>
              <a:rPr lang="fr">
                <a:solidFill>
                  <a:schemeClr val="dk1"/>
                </a:solidFill>
              </a:rPr>
              <a:t>Vérifier si les moyens respectent les exigences de sécurité (accès restreint, mot de passe).</a:t>
            </a:r>
            <a:endParaRPr>
              <a:solidFill>
                <a:schemeClr val="dk1"/>
              </a:solidFill>
            </a:endParaRPr>
          </a:p>
          <a:p>
            <a:pPr indent="-298450" lvl="0" marL="457200" rtl="0" algn="l">
              <a:lnSpc>
                <a:spcPct val="115000"/>
              </a:lnSpc>
              <a:spcBef>
                <a:spcPts val="0"/>
              </a:spcBef>
              <a:spcAft>
                <a:spcPts val="0"/>
              </a:spcAft>
              <a:buClr>
                <a:schemeClr val="dk1"/>
              </a:buClr>
              <a:buSzPts val="1100"/>
              <a:buAutoNum type="arabicPeriod"/>
            </a:pPr>
            <a:r>
              <a:rPr b="1" lang="fr">
                <a:solidFill>
                  <a:schemeClr val="dk1"/>
                </a:solidFill>
              </a:rPr>
              <a:t>Comment informez-vous la personne accompagnée ?</a:t>
            </a:r>
            <a:endParaRPr b="1">
              <a:solidFill>
                <a:schemeClr val="dk1"/>
              </a:solidFill>
            </a:endParaRPr>
          </a:p>
          <a:p>
            <a:pPr indent="-298450" lvl="1" marL="914400" rtl="0" algn="l">
              <a:lnSpc>
                <a:spcPct val="115000"/>
              </a:lnSpc>
              <a:spcBef>
                <a:spcPts val="0"/>
              </a:spcBef>
              <a:spcAft>
                <a:spcPts val="0"/>
              </a:spcAft>
              <a:buClr>
                <a:schemeClr val="dk1"/>
              </a:buClr>
              <a:buSzPts val="1100"/>
              <a:buChar char="○"/>
            </a:pPr>
            <a:r>
              <a:rPr lang="fr">
                <a:solidFill>
                  <a:schemeClr val="dk1"/>
                </a:solidFill>
              </a:rPr>
              <a:t>Exemples : Explication orale, fiche informative simplifiée, affiche dans l’espace d’accueil.</a:t>
            </a:r>
            <a:endParaRPr>
              <a:solidFill>
                <a:schemeClr val="dk1"/>
              </a:solidFill>
            </a:endParaRPr>
          </a:p>
          <a:p>
            <a:pPr indent="0" lvl="0" marL="0" rtl="0" algn="l">
              <a:lnSpc>
                <a:spcPct val="115000"/>
              </a:lnSpc>
              <a:spcBef>
                <a:spcPts val="1200"/>
              </a:spcBef>
              <a:spcAft>
                <a:spcPts val="0"/>
              </a:spcAft>
              <a:buSzPts val="1100"/>
              <a:buNone/>
            </a:pPr>
            <a:r>
              <a:t/>
            </a:r>
            <a:endParaRPr>
              <a:solidFill>
                <a:schemeClr val="dk1"/>
              </a:solidFill>
            </a:endParaRPr>
          </a:p>
          <a:p>
            <a:pPr indent="0" lvl="0" marL="0" rtl="0" algn="l">
              <a:lnSpc>
                <a:spcPct val="115000"/>
              </a:lnSpc>
              <a:spcBef>
                <a:spcPts val="1200"/>
              </a:spcBef>
              <a:spcAft>
                <a:spcPts val="0"/>
              </a:spcAft>
              <a:buSzPts val="1100"/>
              <a:buNone/>
            </a:pPr>
            <a:r>
              <a:t/>
            </a:r>
            <a:endParaRPr>
              <a:solidFill>
                <a:schemeClr val="dk1"/>
              </a:solidFill>
            </a:endParaRPr>
          </a:p>
          <a:p>
            <a:pPr indent="0" lvl="0" marL="0" rtl="0" algn="l">
              <a:lnSpc>
                <a:spcPct val="100000"/>
              </a:lnSpc>
              <a:spcBef>
                <a:spcPts val="1200"/>
              </a:spcBef>
              <a:spcAft>
                <a:spcPts val="0"/>
              </a:spcAft>
              <a:buClr>
                <a:schemeClr val="dk1"/>
              </a:buClr>
              <a:buSzPts val="1100"/>
              <a:buFont typeface="Arial"/>
              <a:buNone/>
            </a:pPr>
            <a:r>
              <a:rPr lang="fr" sz="1800">
                <a:solidFill>
                  <a:srgbClr val="595959"/>
                </a:solidFill>
              </a:rPr>
              <a:t>Comparer les pratiques actuelles des participants.</a:t>
            </a:r>
            <a:endParaRPr sz="1800">
              <a:solidFill>
                <a:srgbClr val="595959"/>
              </a:solidFill>
            </a:endParaRPr>
          </a:p>
          <a:p>
            <a:pPr indent="0" lvl="0" marL="0" rtl="0" algn="l">
              <a:lnSpc>
                <a:spcPct val="100000"/>
              </a:lnSpc>
              <a:spcBef>
                <a:spcPts val="0"/>
              </a:spcBef>
              <a:spcAft>
                <a:spcPts val="0"/>
              </a:spcAft>
              <a:buClr>
                <a:schemeClr val="dk1"/>
              </a:buClr>
              <a:buSzPts val="1100"/>
              <a:buFont typeface="Arial"/>
              <a:buNone/>
            </a:pPr>
            <a:r>
              <a:rPr lang="fr" sz="1800">
                <a:solidFill>
                  <a:srgbClr val="595959"/>
                </a:solidFill>
              </a:rPr>
              <a:t>Identifier des zones de risque ou de non-conformité au RGPD.</a:t>
            </a:r>
            <a:endParaRPr sz="1800">
              <a:solidFill>
                <a:srgbClr val="595959"/>
              </a:solidFill>
            </a:endParaRPr>
          </a:p>
          <a:p>
            <a:pPr indent="0" lvl="0" marL="0" rtl="0" algn="l">
              <a:lnSpc>
                <a:spcPct val="100000"/>
              </a:lnSpc>
              <a:spcBef>
                <a:spcPts val="0"/>
              </a:spcBef>
              <a:spcAft>
                <a:spcPts val="0"/>
              </a:spcAft>
              <a:buClr>
                <a:schemeClr val="dk1"/>
              </a:buClr>
              <a:buSzPts val="1100"/>
              <a:buFont typeface="Arial"/>
              <a:buNone/>
            </a:pPr>
            <a:r>
              <a:rPr lang="fr" sz="1800">
                <a:solidFill>
                  <a:srgbClr val="595959"/>
                </a:solidFill>
              </a:rPr>
              <a:t>Partager des bonnes pratiques pour sécuriser les données et informer les usagers de manière claire.</a:t>
            </a:r>
            <a:endParaRPr sz="1800">
              <a:solidFill>
                <a:srgbClr val="595959"/>
              </a:solidFill>
            </a:endParaRPr>
          </a:p>
          <a:p>
            <a:pPr indent="0" lvl="0" marL="0" rtl="0" algn="l">
              <a:lnSpc>
                <a:spcPct val="100000"/>
              </a:lnSpc>
              <a:spcBef>
                <a:spcPts val="0"/>
              </a:spcBef>
              <a:spcAft>
                <a:spcPts val="0"/>
              </a:spcAft>
              <a:buClr>
                <a:schemeClr val="dk1"/>
              </a:buClr>
              <a:buSzPts val="1100"/>
              <a:buFont typeface="Arial"/>
              <a:buNone/>
            </a:pPr>
            <a:r>
              <a:t/>
            </a:r>
            <a:endParaRPr sz="1800">
              <a:solidFill>
                <a:srgbClr val="595959"/>
              </a:solidFill>
            </a:endParaRPr>
          </a:p>
          <a:p>
            <a:pPr indent="0" lvl="0" marL="0" rtl="0" algn="l">
              <a:lnSpc>
                <a:spcPct val="115000"/>
              </a:lnSpc>
              <a:spcBef>
                <a:spcPts val="1200"/>
              </a:spcBef>
              <a:spcAft>
                <a:spcPts val="0"/>
              </a:spcAft>
              <a:buSzPts val="1100"/>
              <a:buNone/>
            </a:pPr>
            <a:r>
              <a:t/>
            </a:r>
            <a:endParaRPr>
              <a:solidFill>
                <a:schemeClr val="dk1"/>
              </a:solidFill>
            </a:endParaRPr>
          </a:p>
          <a:p>
            <a:pPr indent="0" lvl="0" marL="0" rtl="0" algn="l">
              <a:lnSpc>
                <a:spcPct val="100000"/>
              </a:lnSpc>
              <a:spcBef>
                <a:spcPts val="1200"/>
              </a:spcBef>
              <a:spcAft>
                <a:spcPts val="0"/>
              </a:spcAft>
              <a:buSzPts val="1100"/>
              <a:buNone/>
            </a:pPr>
            <a:r>
              <a:t/>
            </a: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1" name="Shape 861"/>
        <p:cNvGrpSpPr/>
        <p:nvPr/>
      </p:nvGrpSpPr>
      <p:grpSpPr>
        <a:xfrm>
          <a:off x="0" y="0"/>
          <a:ext cx="0" cy="0"/>
          <a:chOff x="0" y="0"/>
          <a:chExt cx="0" cy="0"/>
        </a:xfrm>
      </p:grpSpPr>
      <p:sp>
        <p:nvSpPr>
          <p:cNvPr id="862" name="Google Shape;862;p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63" name="Google Shape;863;p8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7" name="Shape 867"/>
        <p:cNvGrpSpPr/>
        <p:nvPr/>
      </p:nvGrpSpPr>
      <p:grpSpPr>
        <a:xfrm>
          <a:off x="0" y="0"/>
          <a:ext cx="0" cy="0"/>
          <a:chOff x="0" y="0"/>
          <a:chExt cx="0" cy="0"/>
        </a:xfrm>
      </p:grpSpPr>
      <p:sp>
        <p:nvSpPr>
          <p:cNvPr id="868" name="Google Shape;868;p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69" name="Google Shape;869;p8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9" name="Shape 889"/>
        <p:cNvGrpSpPr/>
        <p:nvPr/>
      </p:nvGrpSpPr>
      <p:grpSpPr>
        <a:xfrm>
          <a:off x="0" y="0"/>
          <a:ext cx="0" cy="0"/>
          <a:chOff x="0" y="0"/>
          <a:chExt cx="0" cy="0"/>
        </a:xfrm>
      </p:grpSpPr>
      <p:sp>
        <p:nvSpPr>
          <p:cNvPr id="890" name="Google Shape;890;p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91" name="Google Shape;891;p8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7" name="Shape 897"/>
        <p:cNvGrpSpPr/>
        <p:nvPr/>
      </p:nvGrpSpPr>
      <p:grpSpPr>
        <a:xfrm>
          <a:off x="0" y="0"/>
          <a:ext cx="0" cy="0"/>
          <a:chOff x="0" y="0"/>
          <a:chExt cx="0" cy="0"/>
        </a:xfrm>
      </p:grpSpPr>
      <p:sp>
        <p:nvSpPr>
          <p:cNvPr id="898" name="Google Shape;898;p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99" name="Google Shape;899;p8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2" name="Google Shape;212;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3" name="Shape 903"/>
        <p:cNvGrpSpPr/>
        <p:nvPr/>
      </p:nvGrpSpPr>
      <p:grpSpPr>
        <a:xfrm>
          <a:off x="0" y="0"/>
          <a:ext cx="0" cy="0"/>
          <a:chOff x="0" y="0"/>
          <a:chExt cx="0" cy="0"/>
        </a:xfrm>
      </p:grpSpPr>
      <p:sp>
        <p:nvSpPr>
          <p:cNvPr id="904" name="Google Shape;904;p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05" name="Google Shape;905;p9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2" name="Shape 912"/>
        <p:cNvGrpSpPr/>
        <p:nvPr/>
      </p:nvGrpSpPr>
      <p:grpSpPr>
        <a:xfrm>
          <a:off x="0" y="0"/>
          <a:ext cx="0" cy="0"/>
          <a:chOff x="0" y="0"/>
          <a:chExt cx="0" cy="0"/>
        </a:xfrm>
      </p:grpSpPr>
      <p:sp>
        <p:nvSpPr>
          <p:cNvPr id="913" name="Google Shape;913;p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14" name="Google Shape;914;p9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1" name="Shape 921"/>
        <p:cNvGrpSpPr/>
        <p:nvPr/>
      </p:nvGrpSpPr>
      <p:grpSpPr>
        <a:xfrm>
          <a:off x="0" y="0"/>
          <a:ext cx="0" cy="0"/>
          <a:chOff x="0" y="0"/>
          <a:chExt cx="0" cy="0"/>
        </a:xfrm>
      </p:grpSpPr>
      <p:sp>
        <p:nvSpPr>
          <p:cNvPr id="922" name="Google Shape;922;p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23" name="Google Shape;923;p9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FAULT">
  <p:cSld name="DEFAULT">
    <p:bg>
      <p:bgPr>
        <a:solidFill>
          <a:schemeClr val="lt1"/>
        </a:solidFill>
      </p:bgPr>
    </p:bg>
    <p:spTree>
      <p:nvGrpSpPr>
        <p:cNvPr id="9" name="Shape 9"/>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2" name="Shape 42"/>
        <p:cNvGrpSpPr/>
        <p:nvPr/>
      </p:nvGrpSpPr>
      <p:grpSpPr>
        <a:xfrm>
          <a:off x="0" y="0"/>
          <a:ext cx="0" cy="0"/>
          <a:chOff x="0" y="0"/>
          <a:chExt cx="0" cy="0"/>
        </a:xfrm>
      </p:grpSpPr>
      <p:sp>
        <p:nvSpPr>
          <p:cNvPr id="43" name="Google Shape;43;p103"/>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44" name="Google Shape;44;p10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5" name="Shape 45"/>
        <p:cNvGrpSpPr/>
        <p:nvPr/>
      </p:nvGrpSpPr>
      <p:grpSpPr>
        <a:xfrm>
          <a:off x="0" y="0"/>
          <a:ext cx="0" cy="0"/>
          <a:chOff x="0" y="0"/>
          <a:chExt cx="0" cy="0"/>
        </a:xfrm>
      </p:grpSpPr>
      <p:sp>
        <p:nvSpPr>
          <p:cNvPr id="46" name="Google Shape;46;p104"/>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7" name="Google Shape;47;p104"/>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48" name="Google Shape;48;p10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9" name="Shape 49"/>
        <p:cNvGrpSpPr/>
        <p:nvPr/>
      </p:nvGrpSpPr>
      <p:grpSpPr>
        <a:xfrm>
          <a:off x="0" y="0"/>
          <a:ext cx="0" cy="0"/>
          <a:chOff x="0" y="0"/>
          <a:chExt cx="0" cy="0"/>
        </a:xfrm>
      </p:grpSpPr>
      <p:sp>
        <p:nvSpPr>
          <p:cNvPr id="50" name="Google Shape;50;p10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 idée,  1 image (V2)">
  <p:cSld name="1 idée,  1 image (V2)">
    <p:spTree>
      <p:nvGrpSpPr>
        <p:cNvPr id="51" name="Shape 51"/>
        <p:cNvGrpSpPr/>
        <p:nvPr/>
      </p:nvGrpSpPr>
      <p:grpSpPr>
        <a:xfrm>
          <a:off x="0" y="0"/>
          <a:ext cx="0" cy="0"/>
          <a:chOff x="0" y="0"/>
          <a:chExt cx="0" cy="0"/>
        </a:xfrm>
      </p:grpSpPr>
      <p:pic>
        <p:nvPicPr>
          <p:cNvPr id="52" name="Google Shape;52;p106"/>
          <p:cNvPicPr preferRelativeResize="0"/>
          <p:nvPr/>
        </p:nvPicPr>
        <p:blipFill rotWithShape="1">
          <a:blip r:embed="rId2">
            <a:alphaModFix/>
          </a:blip>
          <a:srcRect b="0" l="0" r="0" t="0"/>
          <a:stretch/>
        </p:blipFill>
        <p:spPr>
          <a:xfrm>
            <a:off x="0" y="5017294"/>
            <a:ext cx="9143997" cy="132160"/>
          </a:xfrm>
          <a:prstGeom prst="rect">
            <a:avLst/>
          </a:prstGeom>
          <a:noFill/>
          <a:ln>
            <a:noFill/>
          </a:ln>
        </p:spPr>
      </p:pic>
      <p:sp>
        <p:nvSpPr>
          <p:cNvPr id="53" name="Google Shape;53;p106"/>
          <p:cNvSpPr/>
          <p:nvPr>
            <p:ph idx="2" type="pic"/>
          </p:nvPr>
        </p:nvSpPr>
        <p:spPr>
          <a:xfrm>
            <a:off x="352708" y="602813"/>
            <a:ext cx="3008400" cy="4136100"/>
          </a:xfrm>
          <a:prstGeom prst="rect">
            <a:avLst/>
          </a:prstGeom>
          <a:noFill/>
          <a:ln>
            <a:noFill/>
          </a:ln>
        </p:spPr>
      </p:sp>
      <p:sp>
        <p:nvSpPr>
          <p:cNvPr id="54" name="Google Shape;54;p106"/>
          <p:cNvSpPr txBox="1"/>
          <p:nvPr>
            <p:ph type="title"/>
          </p:nvPr>
        </p:nvSpPr>
        <p:spPr>
          <a:xfrm>
            <a:off x="0" y="-4762"/>
            <a:ext cx="9144000" cy="354900"/>
          </a:xfrm>
          <a:prstGeom prst="rect">
            <a:avLst/>
          </a:prstGeom>
          <a:solidFill>
            <a:srgbClr val="1081C7"/>
          </a:solidFill>
          <a:ln>
            <a:noFill/>
          </a:ln>
        </p:spPr>
        <p:txBody>
          <a:bodyPr anchorCtr="0" anchor="ctr" bIns="45700" lIns="91425" spcFirstLastPara="1" rIns="91425" wrap="square" tIns="45700">
            <a:normAutofit/>
          </a:bodyPr>
          <a:lstStyle>
            <a:lvl1pPr lvl="0" algn="ctr">
              <a:lnSpc>
                <a:spcPct val="100000"/>
              </a:lnSpc>
              <a:spcBef>
                <a:spcPts val="0"/>
              </a:spcBef>
              <a:spcAft>
                <a:spcPts val="0"/>
              </a:spcAft>
              <a:buSzPts val="2800"/>
              <a:buNone/>
              <a:defRPr/>
            </a:lvl1pPr>
            <a:lvl2pPr lvl="1" algn="ctr">
              <a:lnSpc>
                <a:spcPct val="100000"/>
              </a:lnSpc>
              <a:spcBef>
                <a:spcPts val="0"/>
              </a:spcBef>
              <a:spcAft>
                <a:spcPts val="0"/>
              </a:spcAft>
              <a:buSzPts val="2800"/>
              <a:buNone/>
              <a:defRPr/>
            </a:lvl2pPr>
            <a:lvl3pPr lvl="2" algn="ctr">
              <a:lnSpc>
                <a:spcPct val="100000"/>
              </a:lnSpc>
              <a:spcBef>
                <a:spcPts val="0"/>
              </a:spcBef>
              <a:spcAft>
                <a:spcPts val="0"/>
              </a:spcAft>
              <a:buSzPts val="2800"/>
              <a:buNone/>
              <a:defRPr/>
            </a:lvl3pPr>
            <a:lvl4pPr lvl="3" algn="ctr">
              <a:lnSpc>
                <a:spcPct val="100000"/>
              </a:lnSpc>
              <a:spcBef>
                <a:spcPts val="0"/>
              </a:spcBef>
              <a:spcAft>
                <a:spcPts val="0"/>
              </a:spcAft>
              <a:buSzPts val="2800"/>
              <a:buNone/>
              <a:defRPr/>
            </a:lvl4pPr>
            <a:lvl5pPr lvl="4" algn="ctr">
              <a:lnSpc>
                <a:spcPct val="100000"/>
              </a:lnSpc>
              <a:spcBef>
                <a:spcPts val="0"/>
              </a:spcBef>
              <a:spcAft>
                <a:spcPts val="0"/>
              </a:spcAft>
              <a:buSzPts val="2800"/>
              <a:buNone/>
              <a:defRPr/>
            </a:lvl5pPr>
            <a:lvl6pPr lvl="5" algn="ctr">
              <a:lnSpc>
                <a:spcPct val="100000"/>
              </a:lnSpc>
              <a:spcBef>
                <a:spcPts val="0"/>
              </a:spcBef>
              <a:spcAft>
                <a:spcPts val="0"/>
              </a:spcAft>
              <a:buSzPts val="2800"/>
              <a:buNone/>
              <a:defRPr/>
            </a:lvl6pPr>
            <a:lvl7pPr lvl="6" algn="ctr">
              <a:lnSpc>
                <a:spcPct val="100000"/>
              </a:lnSpc>
              <a:spcBef>
                <a:spcPts val="0"/>
              </a:spcBef>
              <a:spcAft>
                <a:spcPts val="0"/>
              </a:spcAft>
              <a:buSzPts val="2800"/>
              <a:buNone/>
              <a:defRPr/>
            </a:lvl7pPr>
            <a:lvl8pPr lvl="7" algn="ctr">
              <a:lnSpc>
                <a:spcPct val="100000"/>
              </a:lnSpc>
              <a:spcBef>
                <a:spcPts val="0"/>
              </a:spcBef>
              <a:spcAft>
                <a:spcPts val="0"/>
              </a:spcAft>
              <a:buSzPts val="2800"/>
              <a:buNone/>
              <a:defRPr/>
            </a:lvl8pPr>
            <a:lvl9pPr lvl="8" algn="ctr">
              <a:lnSpc>
                <a:spcPct val="100000"/>
              </a:lnSpc>
              <a:spcBef>
                <a:spcPts val="0"/>
              </a:spcBef>
              <a:spcAft>
                <a:spcPts val="0"/>
              </a:spcAft>
              <a:buSzPts val="2800"/>
              <a:buNone/>
              <a:defRPr/>
            </a:lvl9pPr>
          </a:lstStyle>
          <a:p/>
        </p:txBody>
      </p:sp>
      <p:sp>
        <p:nvSpPr>
          <p:cNvPr id="55" name="Google Shape;55;p106"/>
          <p:cNvSpPr txBox="1"/>
          <p:nvPr>
            <p:ph idx="1" type="body"/>
          </p:nvPr>
        </p:nvSpPr>
        <p:spPr>
          <a:xfrm>
            <a:off x="3511551" y="1247569"/>
            <a:ext cx="5283300" cy="3491700"/>
          </a:xfrm>
          <a:prstGeom prst="rect">
            <a:avLst/>
          </a:prstGeom>
          <a:noFill/>
          <a:ln>
            <a:noFill/>
          </a:ln>
        </p:spPr>
        <p:txBody>
          <a:bodyPr anchorCtr="0" anchor="t" bIns="45700" lIns="91425" spcFirstLastPara="1" rIns="91425" wrap="square" tIns="45700">
            <a:normAutofit/>
          </a:bodyPr>
          <a:lstStyle>
            <a:lvl1pPr indent="-228600" lvl="0" marL="457200" algn="l">
              <a:lnSpc>
                <a:spcPct val="115000"/>
              </a:lnSpc>
              <a:spcBef>
                <a:spcPts val="400"/>
              </a:spcBef>
              <a:spcAft>
                <a:spcPts val="0"/>
              </a:spcAft>
              <a:buClr>
                <a:srgbClr val="000000"/>
              </a:buClr>
              <a:buSzPts val="2000"/>
              <a:buNone/>
              <a:defRPr b="0" cap="none">
                <a:solidFill>
                  <a:srgbClr val="000000"/>
                </a:solidFill>
                <a:latin typeface="Arial"/>
                <a:ea typeface="Arial"/>
                <a:cs typeface="Arial"/>
                <a:sym typeface="Arial"/>
              </a:defRPr>
            </a:lvl1pPr>
            <a:lvl2pPr indent="-342900" lvl="1" marL="914400" algn="l">
              <a:lnSpc>
                <a:spcPct val="115000"/>
              </a:lnSpc>
              <a:spcBef>
                <a:spcPts val="360"/>
              </a:spcBef>
              <a:spcAft>
                <a:spcPts val="0"/>
              </a:spcAft>
              <a:buClr>
                <a:srgbClr val="1081C7"/>
              </a:buClr>
              <a:buSzPts val="1800"/>
              <a:buChar char="○"/>
              <a:defRPr sz="1800"/>
            </a:lvl2pPr>
            <a:lvl3pPr indent="-342900" lvl="2" marL="1371600" algn="l">
              <a:lnSpc>
                <a:spcPct val="115000"/>
              </a:lnSpc>
              <a:spcBef>
                <a:spcPts val="360"/>
              </a:spcBef>
              <a:spcAft>
                <a:spcPts val="0"/>
              </a:spcAft>
              <a:buClr>
                <a:schemeClr val="dk1"/>
              </a:buClr>
              <a:buSzPts val="1800"/>
              <a:buChar char="■"/>
              <a:defRPr sz="1800"/>
            </a:lvl3pPr>
            <a:lvl4pPr indent="-342900" lvl="3" marL="1828800" algn="l">
              <a:lnSpc>
                <a:spcPct val="115000"/>
              </a:lnSpc>
              <a:spcBef>
                <a:spcPts val="360"/>
              </a:spcBef>
              <a:spcAft>
                <a:spcPts val="0"/>
              </a:spcAft>
              <a:buClr>
                <a:schemeClr val="dk1"/>
              </a:buClr>
              <a:buSzPts val="1800"/>
              <a:buChar char="●"/>
              <a:defRPr sz="1800"/>
            </a:lvl4pPr>
            <a:lvl5pPr indent="-342900" lvl="4" marL="2286000" algn="l">
              <a:lnSpc>
                <a:spcPct val="115000"/>
              </a:lnSpc>
              <a:spcBef>
                <a:spcPts val="360"/>
              </a:spcBef>
              <a:spcAft>
                <a:spcPts val="0"/>
              </a:spcAft>
              <a:buClr>
                <a:schemeClr val="dk1"/>
              </a:buClr>
              <a:buSzPts val="1800"/>
              <a:buChar char="○"/>
              <a:defRPr sz="1800"/>
            </a:lvl5pPr>
            <a:lvl6pPr indent="-342900" lvl="5" marL="2743200" algn="l">
              <a:lnSpc>
                <a:spcPct val="115000"/>
              </a:lnSpc>
              <a:spcBef>
                <a:spcPts val="360"/>
              </a:spcBef>
              <a:spcAft>
                <a:spcPts val="0"/>
              </a:spcAft>
              <a:buClr>
                <a:schemeClr val="dk1"/>
              </a:buClr>
              <a:buSzPts val="1800"/>
              <a:buChar char="■"/>
              <a:defRPr/>
            </a:lvl6pPr>
            <a:lvl7pPr indent="-342900" lvl="6" marL="3200400" algn="l">
              <a:lnSpc>
                <a:spcPct val="115000"/>
              </a:lnSpc>
              <a:spcBef>
                <a:spcPts val="1200"/>
              </a:spcBef>
              <a:spcAft>
                <a:spcPts val="0"/>
              </a:spcAft>
              <a:buClr>
                <a:schemeClr val="dk1"/>
              </a:buClr>
              <a:buSzPts val="1800"/>
              <a:buChar char="●"/>
              <a:defRPr/>
            </a:lvl7pPr>
            <a:lvl8pPr indent="-342900" lvl="7" marL="3657600" algn="l">
              <a:lnSpc>
                <a:spcPct val="115000"/>
              </a:lnSpc>
              <a:spcBef>
                <a:spcPts val="1200"/>
              </a:spcBef>
              <a:spcAft>
                <a:spcPts val="0"/>
              </a:spcAft>
              <a:buClr>
                <a:schemeClr val="dk1"/>
              </a:buClr>
              <a:buSzPts val="1800"/>
              <a:buChar char="○"/>
              <a:defRPr/>
            </a:lvl8pPr>
            <a:lvl9pPr indent="-342900" lvl="8" marL="4114800" algn="l">
              <a:lnSpc>
                <a:spcPct val="115000"/>
              </a:lnSpc>
              <a:spcBef>
                <a:spcPts val="1200"/>
              </a:spcBef>
              <a:spcAft>
                <a:spcPts val="1200"/>
              </a:spcAft>
              <a:buClr>
                <a:schemeClr val="dk1"/>
              </a:buClr>
              <a:buSzPts val="1800"/>
              <a:buChar char="■"/>
              <a:defRPr/>
            </a:lvl9pPr>
          </a:lstStyle>
          <a:p/>
        </p:txBody>
      </p:sp>
      <p:sp>
        <p:nvSpPr>
          <p:cNvPr id="56" name="Google Shape;56;p106"/>
          <p:cNvSpPr txBox="1"/>
          <p:nvPr>
            <p:ph idx="3" type="body"/>
          </p:nvPr>
        </p:nvSpPr>
        <p:spPr>
          <a:xfrm>
            <a:off x="3511550" y="602456"/>
            <a:ext cx="5283300" cy="538200"/>
          </a:xfrm>
          <a:prstGeom prst="rect">
            <a:avLst/>
          </a:prstGeom>
          <a:noFill/>
          <a:ln>
            <a:noFill/>
          </a:ln>
        </p:spPr>
        <p:txBody>
          <a:bodyPr anchorCtr="0" anchor="t" bIns="45700" lIns="91425" spcFirstLastPara="1" rIns="91425" wrap="square" tIns="45700">
            <a:normAutofit/>
          </a:bodyPr>
          <a:lstStyle>
            <a:lvl1pPr indent="-228600" lvl="0" marL="457200" algn="l">
              <a:lnSpc>
                <a:spcPct val="115000"/>
              </a:lnSpc>
              <a:spcBef>
                <a:spcPts val="400"/>
              </a:spcBef>
              <a:spcAft>
                <a:spcPts val="0"/>
              </a:spcAft>
              <a:buClr>
                <a:srgbClr val="893688"/>
              </a:buClr>
              <a:buSzPts val="2000"/>
              <a:buNone/>
              <a:defRPr/>
            </a:lvl1pPr>
            <a:lvl2pPr indent="-342900" lvl="1" marL="914400" algn="l">
              <a:lnSpc>
                <a:spcPct val="115000"/>
              </a:lnSpc>
              <a:spcBef>
                <a:spcPts val="360"/>
              </a:spcBef>
              <a:spcAft>
                <a:spcPts val="0"/>
              </a:spcAft>
              <a:buClr>
                <a:srgbClr val="1081C7"/>
              </a:buClr>
              <a:buSzPts val="1800"/>
              <a:buChar char="○"/>
              <a:defRPr/>
            </a:lvl2pPr>
            <a:lvl3pPr indent="-342900" lvl="2" marL="1371600" algn="l">
              <a:lnSpc>
                <a:spcPct val="115000"/>
              </a:lnSpc>
              <a:spcBef>
                <a:spcPts val="360"/>
              </a:spcBef>
              <a:spcAft>
                <a:spcPts val="0"/>
              </a:spcAft>
              <a:buClr>
                <a:schemeClr val="dk1"/>
              </a:buClr>
              <a:buSzPts val="1800"/>
              <a:buChar char="■"/>
              <a:defRPr/>
            </a:lvl3pPr>
            <a:lvl4pPr indent="-342900" lvl="3" marL="1828800" algn="l">
              <a:lnSpc>
                <a:spcPct val="115000"/>
              </a:lnSpc>
              <a:spcBef>
                <a:spcPts val="360"/>
              </a:spcBef>
              <a:spcAft>
                <a:spcPts val="0"/>
              </a:spcAft>
              <a:buClr>
                <a:schemeClr val="dk1"/>
              </a:buClr>
              <a:buSzPts val="1800"/>
              <a:buChar char="●"/>
              <a:defRPr/>
            </a:lvl4pPr>
            <a:lvl5pPr indent="-342900" lvl="4" marL="2286000" algn="l">
              <a:lnSpc>
                <a:spcPct val="115000"/>
              </a:lnSpc>
              <a:spcBef>
                <a:spcPts val="360"/>
              </a:spcBef>
              <a:spcAft>
                <a:spcPts val="0"/>
              </a:spcAft>
              <a:buClr>
                <a:schemeClr val="dk1"/>
              </a:buClr>
              <a:buSzPts val="1800"/>
              <a:buChar char="○"/>
              <a:defRPr/>
            </a:lvl5pPr>
            <a:lvl6pPr indent="-342900" lvl="5" marL="2743200" algn="l">
              <a:lnSpc>
                <a:spcPct val="115000"/>
              </a:lnSpc>
              <a:spcBef>
                <a:spcPts val="360"/>
              </a:spcBef>
              <a:spcAft>
                <a:spcPts val="0"/>
              </a:spcAft>
              <a:buClr>
                <a:schemeClr val="dk1"/>
              </a:buClr>
              <a:buSzPts val="1800"/>
              <a:buChar char="■"/>
              <a:defRPr/>
            </a:lvl6pPr>
            <a:lvl7pPr indent="-342900" lvl="6" marL="3200400" algn="l">
              <a:lnSpc>
                <a:spcPct val="115000"/>
              </a:lnSpc>
              <a:spcBef>
                <a:spcPts val="1200"/>
              </a:spcBef>
              <a:spcAft>
                <a:spcPts val="0"/>
              </a:spcAft>
              <a:buClr>
                <a:schemeClr val="dk1"/>
              </a:buClr>
              <a:buSzPts val="1800"/>
              <a:buChar char="●"/>
              <a:defRPr/>
            </a:lvl7pPr>
            <a:lvl8pPr indent="-342900" lvl="7" marL="3657600" algn="l">
              <a:lnSpc>
                <a:spcPct val="115000"/>
              </a:lnSpc>
              <a:spcBef>
                <a:spcPts val="1200"/>
              </a:spcBef>
              <a:spcAft>
                <a:spcPts val="0"/>
              </a:spcAft>
              <a:buClr>
                <a:schemeClr val="dk1"/>
              </a:buClr>
              <a:buSzPts val="1800"/>
              <a:buChar char="○"/>
              <a:defRPr/>
            </a:lvl8pPr>
            <a:lvl9pPr indent="-342900" lvl="8" marL="4114800" algn="l">
              <a:lnSpc>
                <a:spcPct val="115000"/>
              </a:lnSpc>
              <a:spcBef>
                <a:spcPts val="1200"/>
              </a:spcBef>
              <a:spcAft>
                <a:spcPts val="1200"/>
              </a:spcAft>
              <a:buClr>
                <a:schemeClr val="dk1"/>
              </a:buClr>
              <a:buSzPts val="1800"/>
              <a:buChar char="■"/>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0" name="Shape 10"/>
        <p:cNvGrpSpPr/>
        <p:nvPr/>
      </p:nvGrpSpPr>
      <p:grpSpPr>
        <a:xfrm>
          <a:off x="0" y="0"/>
          <a:ext cx="0" cy="0"/>
          <a:chOff x="0" y="0"/>
          <a:chExt cx="0" cy="0"/>
        </a:xfrm>
      </p:grpSpPr>
      <p:sp>
        <p:nvSpPr>
          <p:cNvPr id="11" name="Google Shape;11;p95"/>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2" name="Google Shape;12;p95"/>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3" name="Google Shape;13;p9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4" name="Shape 14"/>
        <p:cNvGrpSpPr/>
        <p:nvPr/>
      </p:nvGrpSpPr>
      <p:grpSpPr>
        <a:xfrm>
          <a:off x="0" y="0"/>
          <a:ext cx="0" cy="0"/>
          <a:chOff x="0" y="0"/>
          <a:chExt cx="0" cy="0"/>
        </a:xfrm>
      </p:grpSpPr>
      <p:sp>
        <p:nvSpPr>
          <p:cNvPr id="15" name="Google Shape;15;p9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6" name="Google Shape;16;p96"/>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7" name="Google Shape;17;p9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8" name="Shape 18"/>
        <p:cNvGrpSpPr/>
        <p:nvPr/>
      </p:nvGrpSpPr>
      <p:grpSpPr>
        <a:xfrm>
          <a:off x="0" y="0"/>
          <a:ext cx="0" cy="0"/>
          <a:chOff x="0" y="0"/>
          <a:chExt cx="0" cy="0"/>
        </a:xfrm>
      </p:grpSpPr>
      <p:sp>
        <p:nvSpPr>
          <p:cNvPr id="19" name="Google Shape;19;p97"/>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20" name="Google Shape;20;p9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1" name="Shape 21"/>
        <p:cNvGrpSpPr/>
        <p:nvPr/>
      </p:nvGrpSpPr>
      <p:grpSpPr>
        <a:xfrm>
          <a:off x="0" y="0"/>
          <a:ext cx="0" cy="0"/>
          <a:chOff x="0" y="0"/>
          <a:chExt cx="0" cy="0"/>
        </a:xfrm>
      </p:grpSpPr>
      <p:sp>
        <p:nvSpPr>
          <p:cNvPr id="22" name="Google Shape;22;p9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3" name="Google Shape;23;p98"/>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4" name="Google Shape;24;p98"/>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5" name="Google Shape;25;p9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6" name="Shape 26"/>
        <p:cNvGrpSpPr/>
        <p:nvPr/>
      </p:nvGrpSpPr>
      <p:grpSpPr>
        <a:xfrm>
          <a:off x="0" y="0"/>
          <a:ext cx="0" cy="0"/>
          <a:chOff x="0" y="0"/>
          <a:chExt cx="0" cy="0"/>
        </a:xfrm>
      </p:grpSpPr>
      <p:sp>
        <p:nvSpPr>
          <p:cNvPr id="27" name="Google Shape;27;p9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8" name="Google Shape;28;p9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9" name="Shape 29"/>
        <p:cNvGrpSpPr/>
        <p:nvPr/>
      </p:nvGrpSpPr>
      <p:grpSpPr>
        <a:xfrm>
          <a:off x="0" y="0"/>
          <a:ext cx="0" cy="0"/>
          <a:chOff x="0" y="0"/>
          <a:chExt cx="0" cy="0"/>
        </a:xfrm>
      </p:grpSpPr>
      <p:sp>
        <p:nvSpPr>
          <p:cNvPr id="30" name="Google Shape;30;p100"/>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1" name="Google Shape;31;p100"/>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2" name="Google Shape;32;p10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3" name="Shape 33"/>
        <p:cNvGrpSpPr/>
        <p:nvPr/>
      </p:nvGrpSpPr>
      <p:grpSpPr>
        <a:xfrm>
          <a:off x="0" y="0"/>
          <a:ext cx="0" cy="0"/>
          <a:chOff x="0" y="0"/>
          <a:chExt cx="0" cy="0"/>
        </a:xfrm>
      </p:grpSpPr>
      <p:sp>
        <p:nvSpPr>
          <p:cNvPr id="34" name="Google Shape;34;p101"/>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5" name="Google Shape;35;p10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6" name="Shape 36"/>
        <p:cNvGrpSpPr/>
        <p:nvPr/>
      </p:nvGrpSpPr>
      <p:grpSpPr>
        <a:xfrm>
          <a:off x="0" y="0"/>
          <a:ext cx="0" cy="0"/>
          <a:chOff x="0" y="0"/>
          <a:chExt cx="0" cy="0"/>
        </a:xfrm>
      </p:grpSpPr>
      <p:sp>
        <p:nvSpPr>
          <p:cNvPr id="37" name="Google Shape;37;p102"/>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 name="Google Shape;38;p102"/>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39" name="Google Shape;39;p102"/>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0" name="Google Shape;40;p102"/>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1" name="Google Shape;41;p10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9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9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9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40" Type="http://schemas.openxmlformats.org/officeDocument/2006/relationships/image" Target="../media/image46.png"/><Relationship Id="rId42" Type="http://schemas.openxmlformats.org/officeDocument/2006/relationships/image" Target="../media/image37.png"/><Relationship Id="rId41" Type="http://schemas.openxmlformats.org/officeDocument/2006/relationships/image" Target="../media/image63.png"/><Relationship Id="rId44" Type="http://schemas.openxmlformats.org/officeDocument/2006/relationships/image" Target="../media/image31.png"/><Relationship Id="rId43" Type="http://schemas.openxmlformats.org/officeDocument/2006/relationships/image" Target="../media/image35.png"/><Relationship Id="rId46" Type="http://schemas.openxmlformats.org/officeDocument/2006/relationships/image" Target="../media/image39.png"/><Relationship Id="rId45" Type="http://schemas.openxmlformats.org/officeDocument/2006/relationships/image" Target="../media/image34.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9.png"/><Relationship Id="rId4" Type="http://schemas.openxmlformats.org/officeDocument/2006/relationships/image" Target="../media/image19.png"/><Relationship Id="rId9" Type="http://schemas.openxmlformats.org/officeDocument/2006/relationships/image" Target="../media/image55.png"/><Relationship Id="rId48" Type="http://schemas.openxmlformats.org/officeDocument/2006/relationships/image" Target="../media/image54.png"/><Relationship Id="rId47" Type="http://schemas.openxmlformats.org/officeDocument/2006/relationships/image" Target="../media/image49.png"/><Relationship Id="rId49" Type="http://schemas.openxmlformats.org/officeDocument/2006/relationships/image" Target="../media/image43.png"/><Relationship Id="rId5" Type="http://schemas.openxmlformats.org/officeDocument/2006/relationships/image" Target="../media/image8.png"/><Relationship Id="rId6" Type="http://schemas.openxmlformats.org/officeDocument/2006/relationships/image" Target="../media/image4.png"/><Relationship Id="rId7" Type="http://schemas.openxmlformats.org/officeDocument/2006/relationships/image" Target="../media/image5.png"/><Relationship Id="rId8" Type="http://schemas.openxmlformats.org/officeDocument/2006/relationships/image" Target="../media/image2.png"/><Relationship Id="rId31" Type="http://schemas.openxmlformats.org/officeDocument/2006/relationships/image" Target="../media/image27.png"/><Relationship Id="rId30" Type="http://schemas.openxmlformats.org/officeDocument/2006/relationships/image" Target="../media/image25.png"/><Relationship Id="rId33" Type="http://schemas.openxmlformats.org/officeDocument/2006/relationships/image" Target="../media/image65.png"/><Relationship Id="rId32" Type="http://schemas.openxmlformats.org/officeDocument/2006/relationships/image" Target="../media/image38.png"/><Relationship Id="rId35" Type="http://schemas.openxmlformats.org/officeDocument/2006/relationships/image" Target="../media/image33.png"/><Relationship Id="rId34" Type="http://schemas.openxmlformats.org/officeDocument/2006/relationships/image" Target="../media/image41.png"/><Relationship Id="rId37" Type="http://schemas.openxmlformats.org/officeDocument/2006/relationships/image" Target="../media/image30.png"/><Relationship Id="rId36" Type="http://schemas.openxmlformats.org/officeDocument/2006/relationships/image" Target="../media/image29.png"/><Relationship Id="rId39" Type="http://schemas.openxmlformats.org/officeDocument/2006/relationships/image" Target="../media/image32.png"/><Relationship Id="rId38" Type="http://schemas.openxmlformats.org/officeDocument/2006/relationships/image" Target="../media/image26.png"/><Relationship Id="rId62" Type="http://schemas.openxmlformats.org/officeDocument/2006/relationships/hyperlink" Target="https://assembleurs.co/" TargetMode="External"/><Relationship Id="rId61" Type="http://schemas.openxmlformats.org/officeDocument/2006/relationships/image" Target="../media/image47.png"/><Relationship Id="rId20" Type="http://schemas.openxmlformats.org/officeDocument/2006/relationships/image" Target="../media/image14.png"/><Relationship Id="rId63" Type="http://schemas.openxmlformats.org/officeDocument/2006/relationships/image" Target="../media/image50.png"/><Relationship Id="rId22" Type="http://schemas.openxmlformats.org/officeDocument/2006/relationships/image" Target="../media/image23.png"/><Relationship Id="rId21" Type="http://schemas.openxmlformats.org/officeDocument/2006/relationships/image" Target="../media/image28.png"/><Relationship Id="rId24" Type="http://schemas.openxmlformats.org/officeDocument/2006/relationships/image" Target="../media/image12.png"/><Relationship Id="rId23" Type="http://schemas.openxmlformats.org/officeDocument/2006/relationships/image" Target="../media/image24.png"/><Relationship Id="rId60" Type="http://schemas.openxmlformats.org/officeDocument/2006/relationships/hyperlink" Target="https://www.famillesrurales.org/" TargetMode="External"/><Relationship Id="rId26" Type="http://schemas.openxmlformats.org/officeDocument/2006/relationships/image" Target="../media/image18.png"/><Relationship Id="rId25" Type="http://schemas.openxmlformats.org/officeDocument/2006/relationships/image" Target="../media/image16.png"/><Relationship Id="rId28" Type="http://schemas.openxmlformats.org/officeDocument/2006/relationships/image" Target="../media/image20.png"/><Relationship Id="rId27" Type="http://schemas.openxmlformats.org/officeDocument/2006/relationships/image" Target="../media/image36.png"/><Relationship Id="rId29" Type="http://schemas.openxmlformats.org/officeDocument/2006/relationships/image" Target="../media/image22.png"/><Relationship Id="rId51" Type="http://schemas.openxmlformats.org/officeDocument/2006/relationships/image" Target="../media/image40.png"/><Relationship Id="rId50" Type="http://schemas.openxmlformats.org/officeDocument/2006/relationships/image" Target="../media/image70.png"/><Relationship Id="rId53" Type="http://schemas.openxmlformats.org/officeDocument/2006/relationships/image" Target="../media/image45.png"/><Relationship Id="rId52" Type="http://schemas.openxmlformats.org/officeDocument/2006/relationships/image" Target="../media/image44.png"/><Relationship Id="rId11" Type="http://schemas.openxmlformats.org/officeDocument/2006/relationships/image" Target="../media/image11.png"/><Relationship Id="rId55" Type="http://schemas.openxmlformats.org/officeDocument/2006/relationships/hyperlink" Target="https://creativecommons.org/licenses/by-sa/4.0/deed.fr" TargetMode="External"/><Relationship Id="rId10" Type="http://schemas.openxmlformats.org/officeDocument/2006/relationships/image" Target="../media/image10.png"/><Relationship Id="rId54" Type="http://schemas.openxmlformats.org/officeDocument/2006/relationships/image" Target="../media/image42.png"/><Relationship Id="rId13" Type="http://schemas.openxmlformats.org/officeDocument/2006/relationships/image" Target="../media/image21.png"/><Relationship Id="rId57" Type="http://schemas.openxmlformats.org/officeDocument/2006/relationships/hyperlink" Target="https://lamednum.coop/commun-formation-pro-in/" TargetMode="External"/><Relationship Id="rId12" Type="http://schemas.openxmlformats.org/officeDocument/2006/relationships/image" Target="../media/image6.png"/><Relationship Id="rId56" Type="http://schemas.openxmlformats.org/officeDocument/2006/relationships/image" Target="../media/image52.png"/><Relationship Id="rId15" Type="http://schemas.openxmlformats.org/officeDocument/2006/relationships/image" Target="../media/image13.png"/><Relationship Id="rId59" Type="http://schemas.openxmlformats.org/officeDocument/2006/relationships/image" Target="../media/image51.png"/><Relationship Id="rId14" Type="http://schemas.openxmlformats.org/officeDocument/2006/relationships/image" Target="../media/image1.png"/><Relationship Id="rId58" Type="http://schemas.openxmlformats.org/officeDocument/2006/relationships/hyperlink" Target="https://www.futur-compose.com/" TargetMode="External"/><Relationship Id="rId17" Type="http://schemas.openxmlformats.org/officeDocument/2006/relationships/image" Target="../media/image17.png"/><Relationship Id="rId16" Type="http://schemas.openxmlformats.org/officeDocument/2006/relationships/image" Target="../media/image15.png"/><Relationship Id="rId19" Type="http://schemas.openxmlformats.org/officeDocument/2006/relationships/image" Target="../media/image3.png"/><Relationship Id="rId18" Type="http://schemas.openxmlformats.org/officeDocument/2006/relationships/image" Target="../media/image4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5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5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53.png"/><Relationship Id="rId4" Type="http://schemas.openxmlformats.org/officeDocument/2006/relationships/image" Target="../media/image5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56.png"/><Relationship Id="rId4" Type="http://schemas.openxmlformats.org/officeDocument/2006/relationships/image" Target="../media/image5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hyperlink" Target="https://solidarites.gouv.fr/sites/solidarite/files/2023-12/Livre-blanc-du-travail-social-2023.pdf" TargetMode="External"/><Relationship Id="rId4" Type="http://schemas.openxmlformats.org/officeDocument/2006/relationships/image" Target="../media/image6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60.png"/><Relationship Id="rId4" Type="http://schemas.openxmlformats.org/officeDocument/2006/relationships/image" Target="../media/image6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61.png"/><Relationship Id="rId4" Type="http://schemas.openxmlformats.org/officeDocument/2006/relationships/image" Target="../media/image62.png"/><Relationship Id="rId5" Type="http://schemas.openxmlformats.org/officeDocument/2006/relationships/image" Target="../media/image79.png"/><Relationship Id="rId6" Type="http://schemas.openxmlformats.org/officeDocument/2006/relationships/image" Target="../media/image83.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69.png"/><Relationship Id="rId4" Type="http://schemas.openxmlformats.org/officeDocument/2006/relationships/image" Target="../media/image72.png"/><Relationship Id="rId9" Type="http://schemas.openxmlformats.org/officeDocument/2006/relationships/image" Target="../media/image67.png"/><Relationship Id="rId5" Type="http://schemas.openxmlformats.org/officeDocument/2006/relationships/image" Target="../media/image75.png"/><Relationship Id="rId6" Type="http://schemas.openxmlformats.org/officeDocument/2006/relationships/image" Target="../media/image78.png"/><Relationship Id="rId7" Type="http://schemas.openxmlformats.org/officeDocument/2006/relationships/image" Target="../media/image71.png"/><Relationship Id="rId8" Type="http://schemas.openxmlformats.org/officeDocument/2006/relationships/image" Target="../media/image80.png"/><Relationship Id="rId11" Type="http://schemas.openxmlformats.org/officeDocument/2006/relationships/image" Target="../media/image74.png"/><Relationship Id="rId10" Type="http://schemas.openxmlformats.org/officeDocument/2006/relationships/image" Target="../media/image73.png"/><Relationship Id="rId12" Type="http://schemas.openxmlformats.org/officeDocument/2006/relationships/image" Target="../media/image77.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76.jp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 Id="rId3" Type="http://schemas.openxmlformats.org/officeDocument/2006/relationships/image" Target="../media/image56.png"/><Relationship Id="rId4" Type="http://schemas.openxmlformats.org/officeDocument/2006/relationships/image" Target="../media/image53.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 Id="rId3" Type="http://schemas.openxmlformats.org/officeDocument/2006/relationships/hyperlink" Target="https://resin.grandlyon.com/acteurs" TargetMode="External"/><Relationship Id="rId4" Type="http://schemas.openxmlformats.org/officeDocument/2006/relationships/image" Target="../media/image81.png"/><Relationship Id="rId5" Type="http://schemas.openxmlformats.org/officeDocument/2006/relationships/hyperlink" Target="https://carto.hinaura.fr/?BaseRegionaleCarte" TargetMode="External"/><Relationship Id="rId6" Type="http://schemas.openxmlformats.org/officeDocument/2006/relationships/image" Target="../media/image86.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 Id="rId3" Type="http://schemas.openxmlformats.org/officeDocument/2006/relationships/hyperlink" Target="https://www.lesbonsclics.fr/fr/cartographie" TargetMode="External"/><Relationship Id="rId4" Type="http://schemas.openxmlformats.org/officeDocument/2006/relationships/image" Target="../media/image85.png"/><Relationship Id="rId5" Type="http://schemas.openxmlformats.org/officeDocument/2006/relationships/hyperlink" Target="https://cartographie.societenumerique.gouv.fr/cartographie" TargetMode="External"/><Relationship Id="rId6" Type="http://schemas.openxmlformats.org/officeDocument/2006/relationships/image" Target="../media/image96.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 Id="rId3" Type="http://schemas.openxmlformats.org/officeDocument/2006/relationships/image" Target="../media/image95.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0.xml"/><Relationship Id="rId3" Type="http://schemas.openxmlformats.org/officeDocument/2006/relationships/image" Target="../media/image56.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5.xml"/><Relationship Id="rId3" Type="http://schemas.openxmlformats.org/officeDocument/2006/relationships/image" Target="../media/image84.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7.xml"/><Relationship Id="rId3" Type="http://schemas.openxmlformats.org/officeDocument/2006/relationships/image" Target="../media/image88.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8.xml"/><Relationship Id="rId3" Type="http://schemas.openxmlformats.org/officeDocument/2006/relationships/image" Target="../media/image87.jp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3.xml"/><Relationship Id="rId3" Type="http://schemas.openxmlformats.org/officeDocument/2006/relationships/image" Target="../media/image93.png"/><Relationship Id="rId4" Type="http://schemas.openxmlformats.org/officeDocument/2006/relationships/image" Target="../media/image97.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4.xml"/><Relationship Id="rId3" Type="http://schemas.openxmlformats.org/officeDocument/2006/relationships/hyperlink" Target="https://www.cnil.fr/fr/linclusion-numerique" TargetMode="External"/><Relationship Id="rId4" Type="http://schemas.openxmlformats.org/officeDocument/2006/relationships/image" Target="../media/image91.png"/><Relationship Id="rId5" Type="http://schemas.openxmlformats.org/officeDocument/2006/relationships/image" Target="../media/image90.png"/><Relationship Id="rId6" Type="http://schemas.openxmlformats.org/officeDocument/2006/relationships/image" Target="../media/image89.png"/><Relationship Id="rId7" Type="http://schemas.openxmlformats.org/officeDocument/2006/relationships/hyperlink" Target="https://www.unaf.fr/ressources/comment-mettre-en-place-rgpd-dans-services-pour-mieux-proteger-personnes-accompagnees/" TargetMode="Externa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5.xml"/><Relationship Id="rId3" Type="http://schemas.openxmlformats.org/officeDocument/2006/relationships/image" Target="../media/image92.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7.xml"/><Relationship Id="rId3" Type="http://schemas.openxmlformats.org/officeDocument/2006/relationships/image" Target="../media/image94.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53.png"/><Relationship Id="rId4" Type="http://schemas.openxmlformats.org/officeDocument/2006/relationships/image" Target="../media/image82.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0.xml"/><Relationship Id="rId3" Type="http://schemas.openxmlformats.org/officeDocument/2006/relationships/image" Target="../media/image98.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8EDFF"/>
        </a:solidFill>
      </p:bgPr>
    </p:bg>
    <p:spTree>
      <p:nvGrpSpPr>
        <p:cNvPr id="61" name="Shape 61"/>
        <p:cNvGrpSpPr/>
        <p:nvPr/>
      </p:nvGrpSpPr>
      <p:grpSpPr>
        <a:xfrm>
          <a:off x="0" y="0"/>
          <a:ext cx="0" cy="0"/>
          <a:chOff x="0" y="0"/>
          <a:chExt cx="0" cy="0"/>
        </a:xfrm>
      </p:grpSpPr>
      <p:sp>
        <p:nvSpPr>
          <p:cNvPr id="62" name="Google Shape;62;p1"/>
          <p:cNvSpPr/>
          <p:nvPr/>
        </p:nvSpPr>
        <p:spPr>
          <a:xfrm>
            <a:off x="666746" y="514350"/>
            <a:ext cx="2667000" cy="4061700"/>
          </a:xfrm>
          <a:prstGeom prst="roundRect">
            <a:avLst>
              <a:gd fmla="val 5656" name="adj"/>
            </a:avLst>
          </a:prstGeom>
          <a:solidFill>
            <a:srgbClr val="FFFFFF"/>
          </a:solid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 " id="63" name="Google Shape;63;p1"/>
          <p:cNvPicPr preferRelativeResize="0"/>
          <p:nvPr/>
        </p:nvPicPr>
        <p:blipFill rotWithShape="1">
          <a:blip r:embed="rId3">
            <a:alphaModFix/>
          </a:blip>
          <a:srcRect b="0" l="0" r="0" t="0"/>
          <a:stretch/>
        </p:blipFill>
        <p:spPr>
          <a:xfrm>
            <a:off x="978307" y="820420"/>
            <a:ext cx="84748" cy="150144"/>
          </a:xfrm>
          <a:prstGeom prst="rect">
            <a:avLst/>
          </a:prstGeom>
          <a:noFill/>
          <a:ln>
            <a:noFill/>
          </a:ln>
        </p:spPr>
      </p:pic>
      <p:pic>
        <p:nvPicPr>
          <p:cNvPr descr=" " id="64" name="Google Shape;64;p1"/>
          <p:cNvPicPr preferRelativeResize="0"/>
          <p:nvPr/>
        </p:nvPicPr>
        <p:blipFill rotWithShape="1">
          <a:blip r:embed="rId4">
            <a:alphaModFix/>
          </a:blip>
          <a:srcRect b="0" l="0" r="0" t="0"/>
          <a:stretch/>
        </p:blipFill>
        <p:spPr>
          <a:xfrm>
            <a:off x="1084896" y="820420"/>
            <a:ext cx="84748" cy="150205"/>
          </a:xfrm>
          <a:prstGeom prst="rect">
            <a:avLst/>
          </a:prstGeom>
          <a:noFill/>
          <a:ln>
            <a:noFill/>
          </a:ln>
        </p:spPr>
      </p:pic>
      <p:pic>
        <p:nvPicPr>
          <p:cNvPr descr=" " id="65" name="Google Shape;65;p1"/>
          <p:cNvPicPr preferRelativeResize="0"/>
          <p:nvPr/>
        </p:nvPicPr>
        <p:blipFill rotWithShape="1">
          <a:blip r:embed="rId5">
            <a:alphaModFix/>
          </a:blip>
          <a:srcRect b="0" l="0" r="0" t="0"/>
          <a:stretch/>
        </p:blipFill>
        <p:spPr>
          <a:xfrm>
            <a:off x="1198888" y="820420"/>
            <a:ext cx="104774" cy="148935"/>
          </a:xfrm>
          <a:prstGeom prst="rect">
            <a:avLst/>
          </a:prstGeom>
          <a:noFill/>
          <a:ln>
            <a:noFill/>
          </a:ln>
        </p:spPr>
      </p:pic>
      <p:pic>
        <p:nvPicPr>
          <p:cNvPr descr=" " id="66" name="Google Shape;66;p1"/>
          <p:cNvPicPr preferRelativeResize="0"/>
          <p:nvPr/>
        </p:nvPicPr>
        <p:blipFill rotWithShape="1">
          <a:blip r:embed="rId6">
            <a:alphaModFix/>
          </a:blip>
          <a:srcRect b="0" l="0" r="0" t="0"/>
          <a:stretch/>
        </p:blipFill>
        <p:spPr>
          <a:xfrm>
            <a:off x="1334591" y="820420"/>
            <a:ext cx="104774" cy="148935"/>
          </a:xfrm>
          <a:prstGeom prst="rect">
            <a:avLst/>
          </a:prstGeom>
          <a:noFill/>
          <a:ln>
            <a:noFill/>
          </a:ln>
        </p:spPr>
      </p:pic>
      <p:pic>
        <p:nvPicPr>
          <p:cNvPr descr=" " id="67" name="Google Shape;67;p1"/>
          <p:cNvPicPr preferRelativeResize="0"/>
          <p:nvPr/>
        </p:nvPicPr>
        <p:blipFill rotWithShape="1">
          <a:blip r:embed="rId7">
            <a:alphaModFix/>
          </a:blip>
          <a:srcRect b="0" l="0" r="0" t="0"/>
          <a:stretch/>
        </p:blipFill>
        <p:spPr>
          <a:xfrm>
            <a:off x="1469447" y="820420"/>
            <a:ext cx="85111" cy="150144"/>
          </a:xfrm>
          <a:prstGeom prst="rect">
            <a:avLst/>
          </a:prstGeom>
          <a:noFill/>
          <a:ln>
            <a:noFill/>
          </a:ln>
        </p:spPr>
      </p:pic>
      <p:pic>
        <p:nvPicPr>
          <p:cNvPr descr=" " id="68" name="Google Shape;68;p1"/>
          <p:cNvPicPr preferRelativeResize="0"/>
          <p:nvPr/>
        </p:nvPicPr>
        <p:blipFill rotWithShape="1">
          <a:blip r:embed="rId8">
            <a:alphaModFix/>
          </a:blip>
          <a:srcRect b="0" l="0" r="0" t="0"/>
          <a:stretch/>
        </p:blipFill>
        <p:spPr>
          <a:xfrm>
            <a:off x="1584630" y="820420"/>
            <a:ext cx="85473" cy="148935"/>
          </a:xfrm>
          <a:prstGeom prst="rect">
            <a:avLst/>
          </a:prstGeom>
          <a:noFill/>
          <a:ln>
            <a:noFill/>
          </a:ln>
        </p:spPr>
      </p:pic>
      <p:pic>
        <p:nvPicPr>
          <p:cNvPr descr=" " id="69" name="Google Shape;69;p1"/>
          <p:cNvPicPr preferRelativeResize="0"/>
          <p:nvPr/>
        </p:nvPicPr>
        <p:blipFill rotWithShape="1">
          <a:blip r:embed="rId9">
            <a:alphaModFix/>
          </a:blip>
          <a:srcRect b="0" l="0" r="0" t="0"/>
          <a:stretch/>
        </p:blipFill>
        <p:spPr>
          <a:xfrm>
            <a:off x="1741643" y="820420"/>
            <a:ext cx="84571" cy="148935"/>
          </a:xfrm>
          <a:prstGeom prst="rect">
            <a:avLst/>
          </a:prstGeom>
          <a:noFill/>
          <a:ln>
            <a:noFill/>
          </a:ln>
        </p:spPr>
      </p:pic>
      <p:pic>
        <p:nvPicPr>
          <p:cNvPr descr=" " id="70" name="Google Shape;70;p1"/>
          <p:cNvPicPr preferRelativeResize="0"/>
          <p:nvPr/>
        </p:nvPicPr>
        <p:blipFill rotWithShape="1">
          <a:blip r:embed="rId10">
            <a:alphaModFix/>
          </a:blip>
          <a:srcRect b="0" l="0" r="0" t="0"/>
          <a:stretch/>
        </p:blipFill>
        <p:spPr>
          <a:xfrm>
            <a:off x="1855421" y="820420"/>
            <a:ext cx="83483" cy="148935"/>
          </a:xfrm>
          <a:prstGeom prst="rect">
            <a:avLst/>
          </a:prstGeom>
          <a:noFill/>
          <a:ln>
            <a:noFill/>
          </a:ln>
        </p:spPr>
      </p:pic>
      <p:pic>
        <p:nvPicPr>
          <p:cNvPr descr=" " id="71" name="Google Shape;71;p1"/>
          <p:cNvPicPr preferRelativeResize="0"/>
          <p:nvPr/>
        </p:nvPicPr>
        <p:blipFill rotWithShape="1">
          <a:blip r:embed="rId11">
            <a:alphaModFix/>
          </a:blip>
          <a:srcRect b="0" l="0" r="0" t="0"/>
          <a:stretch/>
        </p:blipFill>
        <p:spPr>
          <a:xfrm>
            <a:off x="1999282" y="820420"/>
            <a:ext cx="83064" cy="148935"/>
          </a:xfrm>
          <a:prstGeom prst="rect">
            <a:avLst/>
          </a:prstGeom>
          <a:noFill/>
          <a:ln>
            <a:noFill/>
          </a:ln>
        </p:spPr>
      </p:pic>
      <p:pic>
        <p:nvPicPr>
          <p:cNvPr descr=" " id="72" name="Google Shape;72;p1"/>
          <p:cNvPicPr preferRelativeResize="0"/>
          <p:nvPr/>
        </p:nvPicPr>
        <p:blipFill rotWithShape="1">
          <a:blip r:embed="rId12">
            <a:alphaModFix/>
          </a:blip>
          <a:srcRect b="0" l="0" r="0" t="0"/>
          <a:stretch/>
        </p:blipFill>
        <p:spPr>
          <a:xfrm>
            <a:off x="2094261" y="820420"/>
            <a:ext cx="84748" cy="150205"/>
          </a:xfrm>
          <a:prstGeom prst="rect">
            <a:avLst/>
          </a:prstGeom>
          <a:noFill/>
          <a:ln>
            <a:noFill/>
          </a:ln>
        </p:spPr>
      </p:pic>
      <p:pic>
        <p:nvPicPr>
          <p:cNvPr descr=" " id="73" name="Google Shape;73;p1"/>
          <p:cNvPicPr preferRelativeResize="0"/>
          <p:nvPr/>
        </p:nvPicPr>
        <p:blipFill rotWithShape="1">
          <a:blip r:embed="rId13">
            <a:alphaModFix/>
          </a:blip>
          <a:srcRect b="0" l="0" r="0" t="0"/>
          <a:stretch/>
        </p:blipFill>
        <p:spPr>
          <a:xfrm>
            <a:off x="2208216" y="820420"/>
            <a:ext cx="85352" cy="149358"/>
          </a:xfrm>
          <a:prstGeom prst="rect">
            <a:avLst/>
          </a:prstGeom>
          <a:noFill/>
          <a:ln>
            <a:noFill/>
          </a:ln>
        </p:spPr>
      </p:pic>
      <p:pic>
        <p:nvPicPr>
          <p:cNvPr descr=" " id="74" name="Google Shape;74;p1"/>
          <p:cNvPicPr preferRelativeResize="0"/>
          <p:nvPr/>
        </p:nvPicPr>
        <p:blipFill rotWithShape="1">
          <a:blip r:embed="rId14">
            <a:alphaModFix/>
          </a:blip>
          <a:srcRect b="0" l="0" r="0" t="0"/>
          <a:stretch/>
        </p:blipFill>
        <p:spPr>
          <a:xfrm>
            <a:off x="2315521" y="820420"/>
            <a:ext cx="104774" cy="148935"/>
          </a:xfrm>
          <a:prstGeom prst="rect">
            <a:avLst/>
          </a:prstGeom>
          <a:noFill/>
          <a:ln>
            <a:noFill/>
          </a:ln>
        </p:spPr>
      </p:pic>
      <p:pic>
        <p:nvPicPr>
          <p:cNvPr descr=" " id="75" name="Google Shape;75;p1"/>
          <p:cNvPicPr preferRelativeResize="0"/>
          <p:nvPr/>
        </p:nvPicPr>
        <p:blipFill rotWithShape="1">
          <a:blip r:embed="rId15">
            <a:alphaModFix/>
          </a:blip>
          <a:srcRect b="0" l="0" r="0" t="0"/>
          <a:stretch/>
        </p:blipFill>
        <p:spPr>
          <a:xfrm>
            <a:off x="2439848" y="819150"/>
            <a:ext cx="101156" cy="150205"/>
          </a:xfrm>
          <a:prstGeom prst="rect">
            <a:avLst/>
          </a:prstGeom>
          <a:noFill/>
          <a:ln>
            <a:noFill/>
          </a:ln>
        </p:spPr>
      </p:pic>
      <p:pic>
        <p:nvPicPr>
          <p:cNvPr descr=" " id="76" name="Google Shape;76;p1"/>
          <p:cNvPicPr preferRelativeResize="0"/>
          <p:nvPr/>
        </p:nvPicPr>
        <p:blipFill rotWithShape="1">
          <a:blip r:embed="rId16">
            <a:alphaModFix/>
          </a:blip>
          <a:srcRect b="0" l="0" r="0" t="0"/>
          <a:stretch/>
        </p:blipFill>
        <p:spPr>
          <a:xfrm>
            <a:off x="2535888" y="820480"/>
            <a:ext cx="91808" cy="148916"/>
          </a:xfrm>
          <a:prstGeom prst="rect">
            <a:avLst/>
          </a:prstGeom>
          <a:noFill/>
          <a:ln>
            <a:noFill/>
          </a:ln>
        </p:spPr>
      </p:pic>
      <p:pic>
        <p:nvPicPr>
          <p:cNvPr descr=" " id="77" name="Google Shape;77;p1"/>
          <p:cNvPicPr preferRelativeResize="0"/>
          <p:nvPr/>
        </p:nvPicPr>
        <p:blipFill rotWithShape="1">
          <a:blip r:embed="rId17">
            <a:alphaModFix/>
          </a:blip>
          <a:srcRect b="0" l="0" r="0" t="0"/>
          <a:stretch/>
        </p:blipFill>
        <p:spPr>
          <a:xfrm>
            <a:off x="2645834" y="820420"/>
            <a:ext cx="13394" cy="148935"/>
          </a:xfrm>
          <a:prstGeom prst="rect">
            <a:avLst/>
          </a:prstGeom>
          <a:noFill/>
          <a:ln>
            <a:noFill/>
          </a:ln>
        </p:spPr>
      </p:pic>
      <p:pic>
        <p:nvPicPr>
          <p:cNvPr descr=" " id="78" name="Google Shape;78;p1"/>
          <p:cNvPicPr preferRelativeResize="0"/>
          <p:nvPr/>
        </p:nvPicPr>
        <p:blipFill rotWithShape="1">
          <a:blip r:embed="rId18">
            <a:alphaModFix/>
          </a:blip>
          <a:srcRect b="0" l="0" r="0" t="0"/>
          <a:stretch/>
        </p:blipFill>
        <p:spPr>
          <a:xfrm>
            <a:off x="2688445" y="820420"/>
            <a:ext cx="84748" cy="150205"/>
          </a:xfrm>
          <a:prstGeom prst="rect">
            <a:avLst/>
          </a:prstGeom>
          <a:noFill/>
          <a:ln>
            <a:noFill/>
          </a:ln>
        </p:spPr>
      </p:pic>
      <p:pic>
        <p:nvPicPr>
          <p:cNvPr descr=" " id="79" name="Google Shape;79;p1"/>
          <p:cNvPicPr preferRelativeResize="0"/>
          <p:nvPr/>
        </p:nvPicPr>
        <p:blipFill rotWithShape="1">
          <a:blip r:embed="rId19">
            <a:alphaModFix/>
          </a:blip>
          <a:srcRect b="0" l="0" r="0" t="0"/>
          <a:stretch/>
        </p:blipFill>
        <p:spPr>
          <a:xfrm>
            <a:off x="2802419" y="820420"/>
            <a:ext cx="85473" cy="148935"/>
          </a:xfrm>
          <a:prstGeom prst="rect">
            <a:avLst/>
          </a:prstGeom>
          <a:noFill/>
          <a:ln>
            <a:noFill/>
          </a:ln>
        </p:spPr>
      </p:pic>
      <p:pic>
        <p:nvPicPr>
          <p:cNvPr descr=" " id="80" name="Google Shape;80;p1"/>
          <p:cNvPicPr preferRelativeResize="0"/>
          <p:nvPr/>
        </p:nvPicPr>
        <p:blipFill rotWithShape="1">
          <a:blip r:embed="rId20">
            <a:alphaModFix/>
          </a:blip>
          <a:srcRect b="0" l="0" r="0" t="0"/>
          <a:stretch/>
        </p:blipFill>
        <p:spPr>
          <a:xfrm>
            <a:off x="979917" y="1064879"/>
            <a:ext cx="84934" cy="148995"/>
          </a:xfrm>
          <a:prstGeom prst="rect">
            <a:avLst/>
          </a:prstGeom>
          <a:noFill/>
          <a:ln>
            <a:noFill/>
          </a:ln>
        </p:spPr>
      </p:pic>
      <p:pic>
        <p:nvPicPr>
          <p:cNvPr descr=" " id="81" name="Google Shape;81;p1"/>
          <p:cNvPicPr preferRelativeResize="0"/>
          <p:nvPr/>
        </p:nvPicPr>
        <p:blipFill rotWithShape="1">
          <a:blip r:embed="rId21">
            <a:alphaModFix/>
          </a:blip>
          <a:srcRect b="0" l="0" r="0" t="0"/>
          <a:stretch/>
        </p:blipFill>
        <p:spPr>
          <a:xfrm>
            <a:off x="1086923" y="1064935"/>
            <a:ext cx="85352" cy="149298"/>
          </a:xfrm>
          <a:prstGeom prst="rect">
            <a:avLst/>
          </a:prstGeom>
          <a:noFill/>
          <a:ln>
            <a:noFill/>
          </a:ln>
        </p:spPr>
      </p:pic>
      <p:pic>
        <p:nvPicPr>
          <p:cNvPr descr=" " id="82" name="Google Shape;82;p1"/>
          <p:cNvPicPr preferRelativeResize="0"/>
          <p:nvPr/>
        </p:nvPicPr>
        <p:blipFill rotWithShape="1">
          <a:blip r:embed="rId22">
            <a:alphaModFix/>
          </a:blip>
          <a:srcRect b="0" l="0" r="0" t="0"/>
          <a:stretch/>
        </p:blipFill>
        <p:spPr>
          <a:xfrm>
            <a:off x="1192581" y="1064814"/>
            <a:ext cx="84748" cy="150205"/>
          </a:xfrm>
          <a:prstGeom prst="rect">
            <a:avLst/>
          </a:prstGeom>
          <a:noFill/>
          <a:ln>
            <a:noFill/>
          </a:ln>
        </p:spPr>
      </p:pic>
      <p:pic>
        <p:nvPicPr>
          <p:cNvPr descr=" " id="83" name="Google Shape;83;p1"/>
          <p:cNvPicPr preferRelativeResize="0"/>
          <p:nvPr/>
        </p:nvPicPr>
        <p:blipFill rotWithShape="1">
          <a:blip r:embed="rId23">
            <a:alphaModFix/>
          </a:blip>
          <a:srcRect b="0" l="0" r="0" t="0"/>
          <a:stretch/>
        </p:blipFill>
        <p:spPr>
          <a:xfrm>
            <a:off x="1306555" y="1064879"/>
            <a:ext cx="83064" cy="148916"/>
          </a:xfrm>
          <a:prstGeom prst="rect">
            <a:avLst/>
          </a:prstGeom>
          <a:noFill/>
          <a:ln>
            <a:noFill/>
          </a:ln>
        </p:spPr>
      </p:pic>
      <p:pic>
        <p:nvPicPr>
          <p:cNvPr descr=" " id="84" name="Google Shape;84;p1"/>
          <p:cNvPicPr preferRelativeResize="0"/>
          <p:nvPr/>
        </p:nvPicPr>
        <p:blipFill rotWithShape="1">
          <a:blip r:embed="rId24">
            <a:alphaModFix/>
          </a:blip>
          <a:srcRect b="0" l="0" r="0" t="0"/>
          <a:stretch/>
        </p:blipFill>
        <p:spPr>
          <a:xfrm>
            <a:off x="1407274" y="1064814"/>
            <a:ext cx="83483" cy="148995"/>
          </a:xfrm>
          <a:prstGeom prst="rect">
            <a:avLst/>
          </a:prstGeom>
          <a:noFill/>
          <a:ln>
            <a:noFill/>
          </a:ln>
        </p:spPr>
      </p:pic>
      <p:pic>
        <p:nvPicPr>
          <p:cNvPr descr=" " id="85" name="Google Shape;85;p1"/>
          <p:cNvPicPr preferRelativeResize="0"/>
          <p:nvPr/>
        </p:nvPicPr>
        <p:blipFill rotWithShape="1">
          <a:blip r:embed="rId25">
            <a:alphaModFix/>
          </a:blip>
          <a:srcRect b="0" l="0" r="0" t="0"/>
          <a:stretch/>
        </p:blipFill>
        <p:spPr>
          <a:xfrm>
            <a:off x="1502366" y="1064451"/>
            <a:ext cx="84385" cy="150809"/>
          </a:xfrm>
          <a:prstGeom prst="rect">
            <a:avLst/>
          </a:prstGeom>
          <a:noFill/>
          <a:ln>
            <a:noFill/>
          </a:ln>
        </p:spPr>
      </p:pic>
      <p:pic>
        <p:nvPicPr>
          <p:cNvPr descr=" " id="86" name="Google Shape;86;p1"/>
          <p:cNvPicPr preferRelativeResize="0"/>
          <p:nvPr/>
        </p:nvPicPr>
        <p:blipFill rotWithShape="1">
          <a:blip r:embed="rId26">
            <a:alphaModFix/>
          </a:blip>
          <a:srcRect b="0" l="0" r="0" t="0"/>
          <a:stretch/>
        </p:blipFill>
        <p:spPr>
          <a:xfrm>
            <a:off x="1602731" y="1064451"/>
            <a:ext cx="84385" cy="150809"/>
          </a:xfrm>
          <a:prstGeom prst="rect">
            <a:avLst/>
          </a:prstGeom>
          <a:noFill/>
          <a:ln>
            <a:noFill/>
          </a:ln>
        </p:spPr>
      </p:pic>
      <p:pic>
        <p:nvPicPr>
          <p:cNvPr descr=" " id="87" name="Google Shape;87;p1"/>
          <p:cNvPicPr preferRelativeResize="0"/>
          <p:nvPr/>
        </p:nvPicPr>
        <p:blipFill rotWithShape="1">
          <a:blip r:embed="rId27">
            <a:alphaModFix/>
          </a:blip>
          <a:srcRect b="0" l="0" r="0" t="0"/>
          <a:stretch/>
        </p:blipFill>
        <p:spPr>
          <a:xfrm>
            <a:off x="1711180" y="1064879"/>
            <a:ext cx="13394" cy="148935"/>
          </a:xfrm>
          <a:prstGeom prst="rect">
            <a:avLst/>
          </a:prstGeom>
          <a:noFill/>
          <a:ln>
            <a:noFill/>
          </a:ln>
        </p:spPr>
      </p:pic>
      <p:pic>
        <p:nvPicPr>
          <p:cNvPr descr=" " id="88" name="Google Shape;88;p1"/>
          <p:cNvPicPr preferRelativeResize="0"/>
          <p:nvPr/>
        </p:nvPicPr>
        <p:blipFill rotWithShape="1">
          <a:blip r:embed="rId28">
            <a:alphaModFix/>
          </a:blip>
          <a:srcRect b="0" l="0" r="0" t="0"/>
          <a:stretch/>
        </p:blipFill>
        <p:spPr>
          <a:xfrm>
            <a:off x="1753828" y="1064814"/>
            <a:ext cx="84748" cy="150205"/>
          </a:xfrm>
          <a:prstGeom prst="rect">
            <a:avLst/>
          </a:prstGeom>
          <a:noFill/>
          <a:ln>
            <a:noFill/>
          </a:ln>
        </p:spPr>
      </p:pic>
      <p:pic>
        <p:nvPicPr>
          <p:cNvPr descr=" " id="89" name="Google Shape;89;p1"/>
          <p:cNvPicPr preferRelativeResize="0"/>
          <p:nvPr/>
        </p:nvPicPr>
        <p:blipFill rotWithShape="1">
          <a:blip r:embed="rId29">
            <a:alphaModFix/>
          </a:blip>
          <a:srcRect b="0" l="0" r="0" t="0"/>
          <a:stretch/>
        </p:blipFill>
        <p:spPr>
          <a:xfrm>
            <a:off x="1867839" y="1064814"/>
            <a:ext cx="85473" cy="148995"/>
          </a:xfrm>
          <a:prstGeom prst="rect">
            <a:avLst/>
          </a:prstGeom>
          <a:noFill/>
          <a:ln>
            <a:noFill/>
          </a:ln>
        </p:spPr>
      </p:pic>
      <p:pic>
        <p:nvPicPr>
          <p:cNvPr descr=" " id="90" name="Google Shape;90;p1"/>
          <p:cNvPicPr preferRelativeResize="0"/>
          <p:nvPr/>
        </p:nvPicPr>
        <p:blipFill rotWithShape="1">
          <a:blip r:embed="rId30">
            <a:alphaModFix/>
          </a:blip>
          <a:srcRect b="0" l="0" r="0" t="0"/>
          <a:stretch/>
        </p:blipFill>
        <p:spPr>
          <a:xfrm>
            <a:off x="1984185" y="1064814"/>
            <a:ext cx="85473" cy="148995"/>
          </a:xfrm>
          <a:prstGeom prst="rect">
            <a:avLst/>
          </a:prstGeom>
          <a:noFill/>
          <a:ln>
            <a:noFill/>
          </a:ln>
        </p:spPr>
      </p:pic>
      <p:pic>
        <p:nvPicPr>
          <p:cNvPr descr=" " id="91" name="Google Shape;91;p1"/>
          <p:cNvPicPr preferRelativeResize="0"/>
          <p:nvPr/>
        </p:nvPicPr>
        <p:blipFill rotWithShape="1">
          <a:blip r:embed="rId31">
            <a:alphaModFix/>
          </a:blip>
          <a:srcRect b="0" l="0" r="0" t="0"/>
          <a:stretch/>
        </p:blipFill>
        <p:spPr>
          <a:xfrm>
            <a:off x="2100614" y="1064814"/>
            <a:ext cx="83483" cy="148976"/>
          </a:xfrm>
          <a:prstGeom prst="rect">
            <a:avLst/>
          </a:prstGeom>
          <a:noFill/>
          <a:ln>
            <a:noFill/>
          </a:ln>
        </p:spPr>
      </p:pic>
      <p:pic>
        <p:nvPicPr>
          <p:cNvPr descr=" " id="92" name="Google Shape;92;p1"/>
          <p:cNvPicPr preferRelativeResize="0"/>
          <p:nvPr/>
        </p:nvPicPr>
        <p:blipFill rotWithShape="1">
          <a:blip r:embed="rId32">
            <a:alphaModFix/>
          </a:blip>
          <a:srcRect b="0" l="0" r="0" t="0"/>
          <a:stretch/>
        </p:blipFill>
        <p:spPr>
          <a:xfrm>
            <a:off x="2203826" y="1064879"/>
            <a:ext cx="75762" cy="148935"/>
          </a:xfrm>
          <a:prstGeom prst="rect">
            <a:avLst/>
          </a:prstGeom>
          <a:noFill/>
          <a:ln>
            <a:noFill/>
          </a:ln>
        </p:spPr>
      </p:pic>
      <p:pic>
        <p:nvPicPr>
          <p:cNvPr descr=" " id="93" name="Google Shape;93;p1"/>
          <p:cNvPicPr preferRelativeResize="0"/>
          <p:nvPr/>
        </p:nvPicPr>
        <p:blipFill rotWithShape="1">
          <a:blip r:embed="rId33">
            <a:alphaModFix/>
          </a:blip>
          <a:srcRect b="0" l="0" r="0" t="0"/>
          <a:stretch/>
        </p:blipFill>
        <p:spPr>
          <a:xfrm>
            <a:off x="2297606" y="1064879"/>
            <a:ext cx="75762" cy="148935"/>
          </a:xfrm>
          <a:prstGeom prst="rect">
            <a:avLst/>
          </a:prstGeom>
          <a:noFill/>
          <a:ln>
            <a:noFill/>
          </a:ln>
        </p:spPr>
      </p:pic>
      <p:pic>
        <p:nvPicPr>
          <p:cNvPr descr=" " id="94" name="Google Shape;94;p1"/>
          <p:cNvPicPr preferRelativeResize="0"/>
          <p:nvPr/>
        </p:nvPicPr>
        <p:blipFill rotWithShape="1">
          <a:blip r:embed="rId34">
            <a:alphaModFix/>
          </a:blip>
          <a:srcRect b="0" l="0" r="0" t="0"/>
          <a:stretch/>
        </p:blipFill>
        <p:spPr>
          <a:xfrm>
            <a:off x="2391469" y="1064814"/>
            <a:ext cx="83483" cy="148976"/>
          </a:xfrm>
          <a:prstGeom prst="rect">
            <a:avLst/>
          </a:prstGeom>
          <a:noFill/>
          <a:ln>
            <a:noFill/>
          </a:ln>
        </p:spPr>
      </p:pic>
      <p:pic>
        <p:nvPicPr>
          <p:cNvPr descr=" " id="95" name="Google Shape;95;p1"/>
          <p:cNvPicPr preferRelativeResize="0"/>
          <p:nvPr/>
        </p:nvPicPr>
        <p:blipFill rotWithShape="1">
          <a:blip r:embed="rId35">
            <a:alphaModFix/>
          </a:blip>
          <a:srcRect b="0" l="0" r="0" t="0"/>
          <a:stretch/>
        </p:blipFill>
        <p:spPr>
          <a:xfrm>
            <a:off x="971545" y="1398375"/>
            <a:ext cx="69484" cy="21840"/>
          </a:xfrm>
          <a:prstGeom prst="rect">
            <a:avLst/>
          </a:prstGeom>
          <a:noFill/>
          <a:ln>
            <a:noFill/>
          </a:ln>
        </p:spPr>
      </p:pic>
      <p:pic>
        <p:nvPicPr>
          <p:cNvPr descr=" " id="96" name="Google Shape;96;p1"/>
          <p:cNvPicPr preferRelativeResize="0"/>
          <p:nvPr/>
        </p:nvPicPr>
        <p:blipFill rotWithShape="1">
          <a:blip r:embed="rId36">
            <a:alphaModFix/>
          </a:blip>
          <a:srcRect b="0" l="0" r="0" t="0"/>
          <a:stretch/>
        </p:blipFill>
        <p:spPr>
          <a:xfrm>
            <a:off x="1100764" y="1309390"/>
            <a:ext cx="26361" cy="148875"/>
          </a:xfrm>
          <a:prstGeom prst="rect">
            <a:avLst/>
          </a:prstGeom>
          <a:noFill/>
          <a:ln>
            <a:noFill/>
          </a:ln>
        </p:spPr>
      </p:pic>
      <p:pic>
        <p:nvPicPr>
          <p:cNvPr descr=" " id="97" name="Google Shape;97;p1"/>
          <p:cNvPicPr preferRelativeResize="0"/>
          <p:nvPr/>
        </p:nvPicPr>
        <p:blipFill rotWithShape="1">
          <a:blip r:embed="rId37">
            <a:alphaModFix/>
          </a:blip>
          <a:srcRect b="0" l="0" r="0" t="0"/>
          <a:stretch/>
        </p:blipFill>
        <p:spPr>
          <a:xfrm>
            <a:off x="1151719" y="1309390"/>
            <a:ext cx="98561" cy="148916"/>
          </a:xfrm>
          <a:prstGeom prst="rect">
            <a:avLst/>
          </a:prstGeom>
          <a:noFill/>
          <a:ln>
            <a:noFill/>
          </a:ln>
        </p:spPr>
      </p:pic>
      <p:pic>
        <p:nvPicPr>
          <p:cNvPr descr=" " id="98" name="Google Shape;98;p1"/>
          <p:cNvPicPr preferRelativeResize="0"/>
          <p:nvPr/>
        </p:nvPicPr>
        <p:blipFill rotWithShape="1">
          <a:blip r:embed="rId38">
            <a:alphaModFix/>
          </a:blip>
          <a:srcRect b="0" l="0" r="0" t="0"/>
          <a:stretch/>
        </p:blipFill>
        <p:spPr>
          <a:xfrm>
            <a:off x="1273209" y="1309329"/>
            <a:ext cx="95547" cy="150185"/>
          </a:xfrm>
          <a:prstGeom prst="rect">
            <a:avLst/>
          </a:prstGeom>
          <a:noFill/>
          <a:ln>
            <a:noFill/>
          </a:ln>
        </p:spPr>
      </p:pic>
      <p:pic>
        <p:nvPicPr>
          <p:cNvPr descr=" " id="99" name="Google Shape;99;p1"/>
          <p:cNvPicPr preferRelativeResize="0"/>
          <p:nvPr/>
        </p:nvPicPr>
        <p:blipFill rotWithShape="1">
          <a:blip r:embed="rId39">
            <a:alphaModFix/>
          </a:blip>
          <a:srcRect b="0" l="0" r="0" t="0"/>
          <a:stretch/>
        </p:blipFill>
        <p:spPr>
          <a:xfrm>
            <a:off x="1386801" y="1309390"/>
            <a:ext cx="83901" cy="148935"/>
          </a:xfrm>
          <a:prstGeom prst="rect">
            <a:avLst/>
          </a:prstGeom>
          <a:noFill/>
          <a:ln>
            <a:noFill/>
          </a:ln>
        </p:spPr>
      </p:pic>
      <p:pic>
        <p:nvPicPr>
          <p:cNvPr descr=" " id="100" name="Google Shape;100;p1"/>
          <p:cNvPicPr preferRelativeResize="0"/>
          <p:nvPr/>
        </p:nvPicPr>
        <p:blipFill rotWithShape="1">
          <a:blip r:embed="rId40">
            <a:alphaModFix/>
          </a:blip>
          <a:srcRect b="0" l="0" r="0" t="0"/>
          <a:stretch/>
        </p:blipFill>
        <p:spPr>
          <a:xfrm>
            <a:off x="1481028" y="1309390"/>
            <a:ext cx="97473" cy="150144"/>
          </a:xfrm>
          <a:prstGeom prst="rect">
            <a:avLst/>
          </a:prstGeom>
          <a:noFill/>
          <a:ln>
            <a:noFill/>
          </a:ln>
        </p:spPr>
      </p:pic>
      <p:pic>
        <p:nvPicPr>
          <p:cNvPr descr=" " id="101" name="Google Shape;101;p1"/>
          <p:cNvPicPr preferRelativeResize="0"/>
          <p:nvPr/>
        </p:nvPicPr>
        <p:blipFill rotWithShape="1">
          <a:blip r:embed="rId41">
            <a:alphaModFix/>
          </a:blip>
          <a:srcRect b="0" l="0" r="0" t="0"/>
          <a:stretch/>
        </p:blipFill>
        <p:spPr>
          <a:xfrm>
            <a:off x="1594936" y="1308362"/>
            <a:ext cx="95305" cy="151757"/>
          </a:xfrm>
          <a:prstGeom prst="rect">
            <a:avLst/>
          </a:prstGeom>
          <a:noFill/>
          <a:ln>
            <a:noFill/>
          </a:ln>
        </p:spPr>
      </p:pic>
      <p:pic>
        <p:nvPicPr>
          <p:cNvPr descr=" " id="102" name="Google Shape;102;p1"/>
          <p:cNvPicPr preferRelativeResize="0"/>
          <p:nvPr/>
        </p:nvPicPr>
        <p:blipFill rotWithShape="1">
          <a:blip r:embed="rId42">
            <a:alphaModFix/>
          </a:blip>
          <a:srcRect b="0" l="0" r="0" t="0"/>
          <a:stretch/>
        </p:blipFill>
        <p:spPr>
          <a:xfrm>
            <a:off x="1708333" y="1309390"/>
            <a:ext cx="26361" cy="148875"/>
          </a:xfrm>
          <a:prstGeom prst="rect">
            <a:avLst/>
          </a:prstGeom>
          <a:noFill/>
          <a:ln>
            <a:noFill/>
          </a:ln>
        </p:spPr>
      </p:pic>
      <p:pic>
        <p:nvPicPr>
          <p:cNvPr descr=" " id="103" name="Google Shape;103;p1"/>
          <p:cNvPicPr preferRelativeResize="0"/>
          <p:nvPr/>
        </p:nvPicPr>
        <p:blipFill rotWithShape="1">
          <a:blip r:embed="rId43">
            <a:alphaModFix/>
          </a:blip>
          <a:srcRect b="0" l="0" r="0" t="0"/>
          <a:stretch/>
        </p:blipFill>
        <p:spPr>
          <a:xfrm>
            <a:off x="1757679" y="1309329"/>
            <a:ext cx="95482" cy="150185"/>
          </a:xfrm>
          <a:prstGeom prst="rect">
            <a:avLst/>
          </a:prstGeom>
          <a:noFill/>
          <a:ln>
            <a:noFill/>
          </a:ln>
        </p:spPr>
      </p:pic>
      <p:pic>
        <p:nvPicPr>
          <p:cNvPr descr=" " id="104" name="Google Shape;104;p1"/>
          <p:cNvPicPr preferRelativeResize="0"/>
          <p:nvPr/>
        </p:nvPicPr>
        <p:blipFill rotWithShape="1">
          <a:blip r:embed="rId44">
            <a:alphaModFix/>
          </a:blip>
          <a:srcRect b="0" l="0" r="0" t="0"/>
          <a:stretch/>
        </p:blipFill>
        <p:spPr>
          <a:xfrm>
            <a:off x="1875913" y="1309390"/>
            <a:ext cx="98561" cy="148916"/>
          </a:xfrm>
          <a:prstGeom prst="rect">
            <a:avLst/>
          </a:prstGeom>
          <a:noFill/>
          <a:ln>
            <a:noFill/>
          </a:ln>
        </p:spPr>
      </p:pic>
      <p:pic>
        <p:nvPicPr>
          <p:cNvPr descr=" " id="105" name="Google Shape;105;p1"/>
          <p:cNvPicPr preferRelativeResize="0"/>
          <p:nvPr/>
        </p:nvPicPr>
        <p:blipFill rotWithShape="1">
          <a:blip r:embed="rId45">
            <a:alphaModFix/>
          </a:blip>
          <a:srcRect b="0" l="0" r="0" t="0"/>
          <a:stretch/>
        </p:blipFill>
        <p:spPr>
          <a:xfrm>
            <a:off x="2039623" y="1309390"/>
            <a:ext cx="98561" cy="148935"/>
          </a:xfrm>
          <a:prstGeom prst="rect">
            <a:avLst/>
          </a:prstGeom>
          <a:noFill/>
          <a:ln>
            <a:noFill/>
          </a:ln>
        </p:spPr>
      </p:pic>
      <p:pic>
        <p:nvPicPr>
          <p:cNvPr descr=" " id="106" name="Google Shape;106;p1"/>
          <p:cNvPicPr preferRelativeResize="0"/>
          <p:nvPr/>
        </p:nvPicPr>
        <p:blipFill rotWithShape="1">
          <a:blip r:embed="rId46">
            <a:alphaModFix/>
          </a:blip>
          <a:srcRect b="0" l="0" r="0" t="0"/>
          <a:stretch/>
        </p:blipFill>
        <p:spPr>
          <a:xfrm>
            <a:off x="2162145" y="1309390"/>
            <a:ext cx="97473" cy="150144"/>
          </a:xfrm>
          <a:prstGeom prst="rect">
            <a:avLst/>
          </a:prstGeom>
          <a:noFill/>
          <a:ln>
            <a:noFill/>
          </a:ln>
        </p:spPr>
      </p:pic>
      <p:pic>
        <p:nvPicPr>
          <p:cNvPr descr=" " id="107" name="Google Shape;107;p1"/>
          <p:cNvPicPr preferRelativeResize="0"/>
          <p:nvPr/>
        </p:nvPicPr>
        <p:blipFill rotWithShape="1">
          <a:blip r:embed="rId47">
            <a:alphaModFix/>
          </a:blip>
          <a:srcRect b="0" l="0" r="0" t="0"/>
          <a:stretch/>
        </p:blipFill>
        <p:spPr>
          <a:xfrm>
            <a:off x="2283440" y="1309390"/>
            <a:ext cx="117620" cy="148855"/>
          </a:xfrm>
          <a:prstGeom prst="rect">
            <a:avLst/>
          </a:prstGeom>
          <a:noFill/>
          <a:ln>
            <a:noFill/>
          </a:ln>
        </p:spPr>
      </p:pic>
      <p:pic>
        <p:nvPicPr>
          <p:cNvPr descr=" " id="108" name="Google Shape;108;p1"/>
          <p:cNvPicPr preferRelativeResize="0"/>
          <p:nvPr/>
        </p:nvPicPr>
        <p:blipFill rotWithShape="1">
          <a:blip r:embed="rId48">
            <a:alphaModFix/>
          </a:blip>
          <a:srcRect b="0" l="0" r="0" t="0"/>
          <a:stretch/>
        </p:blipFill>
        <p:spPr>
          <a:xfrm>
            <a:off x="2425384" y="1263295"/>
            <a:ext cx="92226" cy="195065"/>
          </a:xfrm>
          <a:prstGeom prst="rect">
            <a:avLst/>
          </a:prstGeom>
          <a:noFill/>
          <a:ln>
            <a:noFill/>
          </a:ln>
        </p:spPr>
      </p:pic>
      <p:pic>
        <p:nvPicPr>
          <p:cNvPr descr=" " id="109" name="Google Shape;109;p1"/>
          <p:cNvPicPr preferRelativeResize="0"/>
          <p:nvPr/>
        </p:nvPicPr>
        <p:blipFill rotWithShape="1">
          <a:blip r:embed="rId49">
            <a:alphaModFix/>
          </a:blip>
          <a:srcRect b="0" l="0" r="0" t="0"/>
          <a:stretch/>
        </p:blipFill>
        <p:spPr>
          <a:xfrm>
            <a:off x="2533051" y="1309390"/>
            <a:ext cx="97900" cy="150023"/>
          </a:xfrm>
          <a:prstGeom prst="rect">
            <a:avLst/>
          </a:prstGeom>
          <a:noFill/>
          <a:ln>
            <a:noFill/>
          </a:ln>
        </p:spPr>
      </p:pic>
      <p:pic>
        <p:nvPicPr>
          <p:cNvPr descr=" " id="110" name="Google Shape;110;p1"/>
          <p:cNvPicPr preferRelativeResize="0"/>
          <p:nvPr/>
        </p:nvPicPr>
        <p:blipFill rotWithShape="1">
          <a:blip r:embed="rId50">
            <a:alphaModFix/>
          </a:blip>
          <a:srcRect b="0" l="0" r="0" t="0"/>
          <a:stretch/>
        </p:blipFill>
        <p:spPr>
          <a:xfrm>
            <a:off x="2648420" y="1309390"/>
            <a:ext cx="26361" cy="148875"/>
          </a:xfrm>
          <a:prstGeom prst="rect">
            <a:avLst/>
          </a:prstGeom>
          <a:noFill/>
          <a:ln>
            <a:noFill/>
          </a:ln>
        </p:spPr>
      </p:pic>
      <p:pic>
        <p:nvPicPr>
          <p:cNvPr descr=" " id="111" name="Google Shape;111;p1"/>
          <p:cNvPicPr preferRelativeResize="0"/>
          <p:nvPr/>
        </p:nvPicPr>
        <p:blipFill rotWithShape="1">
          <a:blip r:embed="rId51">
            <a:alphaModFix/>
          </a:blip>
          <a:srcRect b="0" l="0" r="0" t="0"/>
          <a:stretch/>
        </p:blipFill>
        <p:spPr>
          <a:xfrm>
            <a:off x="2697831" y="1309390"/>
            <a:ext cx="95482" cy="171116"/>
          </a:xfrm>
          <a:prstGeom prst="rect">
            <a:avLst/>
          </a:prstGeom>
          <a:noFill/>
          <a:ln>
            <a:noFill/>
          </a:ln>
        </p:spPr>
      </p:pic>
      <p:pic>
        <p:nvPicPr>
          <p:cNvPr descr=" " id="112" name="Google Shape;112;p1"/>
          <p:cNvPicPr preferRelativeResize="0"/>
          <p:nvPr/>
        </p:nvPicPr>
        <p:blipFill rotWithShape="1">
          <a:blip r:embed="rId52">
            <a:alphaModFix/>
          </a:blip>
          <a:srcRect b="0" l="0" r="0" t="0"/>
          <a:stretch/>
        </p:blipFill>
        <p:spPr>
          <a:xfrm>
            <a:off x="2815404" y="1309390"/>
            <a:ext cx="97473" cy="150144"/>
          </a:xfrm>
          <a:prstGeom prst="rect">
            <a:avLst/>
          </a:prstGeom>
          <a:noFill/>
          <a:ln>
            <a:noFill/>
          </a:ln>
        </p:spPr>
      </p:pic>
      <p:pic>
        <p:nvPicPr>
          <p:cNvPr descr=" " id="113" name="Google Shape;113;p1"/>
          <p:cNvPicPr preferRelativeResize="0"/>
          <p:nvPr/>
        </p:nvPicPr>
        <p:blipFill rotWithShape="1">
          <a:blip r:embed="rId53">
            <a:alphaModFix/>
          </a:blip>
          <a:srcRect b="0" l="0" r="0" t="0"/>
          <a:stretch/>
        </p:blipFill>
        <p:spPr>
          <a:xfrm>
            <a:off x="2936699" y="1309390"/>
            <a:ext cx="92226" cy="148995"/>
          </a:xfrm>
          <a:prstGeom prst="rect">
            <a:avLst/>
          </a:prstGeom>
          <a:noFill/>
          <a:ln>
            <a:noFill/>
          </a:ln>
        </p:spPr>
      </p:pic>
      <p:sp>
        <p:nvSpPr>
          <p:cNvPr id="114" name="Google Shape;114;p1"/>
          <p:cNvSpPr/>
          <p:nvPr/>
        </p:nvSpPr>
        <p:spPr>
          <a:xfrm>
            <a:off x="971545" y="1728174"/>
            <a:ext cx="2057400" cy="38100"/>
          </a:xfrm>
          <a:prstGeom prst="rect">
            <a:avLst/>
          </a:prstGeom>
          <a:no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 " id="115" name="Google Shape;115;p1"/>
          <p:cNvPicPr preferRelativeResize="0"/>
          <p:nvPr/>
        </p:nvPicPr>
        <p:blipFill rotWithShape="1">
          <a:blip r:embed="rId54">
            <a:alphaModFix/>
          </a:blip>
          <a:srcRect b="0" l="0" r="0" t="0"/>
          <a:stretch/>
        </p:blipFill>
        <p:spPr>
          <a:xfrm>
            <a:off x="971545" y="1728174"/>
            <a:ext cx="2057389" cy="38100"/>
          </a:xfrm>
          <a:prstGeom prst="rect">
            <a:avLst/>
          </a:prstGeom>
          <a:noFill/>
          <a:ln>
            <a:noFill/>
          </a:ln>
        </p:spPr>
      </p:pic>
      <p:sp>
        <p:nvSpPr>
          <p:cNvPr id="116" name="Google Shape;116;p1"/>
          <p:cNvSpPr/>
          <p:nvPr/>
        </p:nvSpPr>
        <p:spPr>
          <a:xfrm>
            <a:off x="971545" y="2013924"/>
            <a:ext cx="2057400" cy="733500"/>
          </a:xfrm>
          <a:prstGeom prst="rect">
            <a:avLst/>
          </a:prstGeom>
          <a:no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7" name="Google Shape;117;p1"/>
          <p:cNvSpPr/>
          <p:nvPr/>
        </p:nvSpPr>
        <p:spPr>
          <a:xfrm>
            <a:off x="971545" y="1994874"/>
            <a:ext cx="2095500" cy="342900"/>
          </a:xfrm>
          <a:prstGeom prst="rect">
            <a:avLst/>
          </a:prstGeom>
          <a:noFill/>
          <a:ln>
            <a:noFill/>
          </a:ln>
        </p:spPr>
        <p:txBody>
          <a:bodyPr anchorCtr="0" anchor="ctr" bIns="0" lIns="0" spcFirstLastPara="1" rIns="0" wrap="square" tIns="0">
            <a:noAutofit/>
          </a:bodyPr>
          <a:lstStyle/>
          <a:p>
            <a:pPr indent="0" lvl="0" marL="0" marR="0" rtl="0" algn="l">
              <a:lnSpc>
                <a:spcPct val="134000"/>
              </a:lnSpc>
              <a:spcBef>
                <a:spcPts val="0"/>
              </a:spcBef>
              <a:spcAft>
                <a:spcPts val="0"/>
              </a:spcAft>
              <a:buClr>
                <a:srgbClr val="3A3A3A"/>
              </a:buClr>
              <a:buSzPts val="900"/>
              <a:buFont typeface="Bricolage Grotesque"/>
              <a:buNone/>
            </a:pPr>
            <a:r>
              <a:rPr b="0" i="0" lang="fr" sz="900" u="none" cap="none" strike="noStrike">
                <a:solidFill>
                  <a:srgbClr val="3A3A3A"/>
                </a:solidFill>
                <a:latin typeface="Bricolage Grotesque"/>
                <a:ea typeface="Bricolage Grotesque"/>
                <a:cs typeface="Bricolage Grotesque"/>
                <a:sym typeface="Bricolage Grotesque"/>
              </a:rPr>
              <a:t>Ressource diffusée sous une licence </a:t>
            </a:r>
            <a:r>
              <a:rPr b="1" i="0" lang="fr" sz="900" u="sng" cap="none" strike="noStrike">
                <a:solidFill>
                  <a:srgbClr val="3A3A3A"/>
                </a:solidFill>
                <a:latin typeface="Bricolage Grotesque"/>
                <a:ea typeface="Bricolage Grotesque"/>
                <a:cs typeface="Bricolage Grotesque"/>
                <a:sym typeface="Bricolage Grotesque"/>
                <a:hlinkClick r:id="rId55">
                  <a:extLst>
                    <a:ext uri="{A12FA001-AC4F-418D-AE19-62706E023703}">
                      <ahyp:hlinkClr val="tx"/>
                    </a:ext>
                  </a:extLst>
                </a:hlinkClick>
              </a:rPr>
              <a:t>Creative Common BY-SA-4.0</a:t>
            </a:r>
            <a:endParaRPr b="0" i="0" sz="900" u="none" cap="none" strike="noStrike">
              <a:solidFill>
                <a:schemeClr val="dk1"/>
              </a:solidFill>
              <a:latin typeface="Calibri"/>
              <a:ea typeface="Calibri"/>
              <a:cs typeface="Calibri"/>
              <a:sym typeface="Calibri"/>
            </a:endParaRPr>
          </a:p>
        </p:txBody>
      </p:sp>
      <p:pic>
        <p:nvPicPr>
          <p:cNvPr descr=" " id="118" name="Google Shape;118;p1"/>
          <p:cNvPicPr preferRelativeResize="0"/>
          <p:nvPr/>
        </p:nvPicPr>
        <p:blipFill rotWithShape="1">
          <a:blip r:embed="rId56">
            <a:alphaModFix/>
          </a:blip>
          <a:srcRect b="0" l="0" r="0" t="0"/>
          <a:stretch/>
        </p:blipFill>
        <p:spPr>
          <a:xfrm>
            <a:off x="971545" y="2433024"/>
            <a:ext cx="895345" cy="314284"/>
          </a:xfrm>
          <a:prstGeom prst="rect">
            <a:avLst/>
          </a:prstGeom>
          <a:noFill/>
          <a:ln>
            <a:noFill/>
          </a:ln>
        </p:spPr>
      </p:pic>
      <p:sp>
        <p:nvSpPr>
          <p:cNvPr id="119" name="Google Shape;119;p1"/>
          <p:cNvSpPr/>
          <p:nvPr/>
        </p:nvSpPr>
        <p:spPr>
          <a:xfrm>
            <a:off x="971545" y="2994999"/>
            <a:ext cx="2057400" cy="38100"/>
          </a:xfrm>
          <a:prstGeom prst="rect">
            <a:avLst/>
          </a:prstGeom>
          <a:no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 " id="120" name="Google Shape;120;p1"/>
          <p:cNvPicPr preferRelativeResize="0"/>
          <p:nvPr/>
        </p:nvPicPr>
        <p:blipFill rotWithShape="1">
          <a:blip r:embed="rId54">
            <a:alphaModFix/>
          </a:blip>
          <a:srcRect b="0" l="0" r="0" t="0"/>
          <a:stretch/>
        </p:blipFill>
        <p:spPr>
          <a:xfrm>
            <a:off x="971545" y="2994999"/>
            <a:ext cx="2057389" cy="38100"/>
          </a:xfrm>
          <a:prstGeom prst="rect">
            <a:avLst/>
          </a:prstGeom>
          <a:noFill/>
          <a:ln>
            <a:noFill/>
          </a:ln>
        </p:spPr>
      </p:pic>
      <p:sp>
        <p:nvSpPr>
          <p:cNvPr id="121" name="Google Shape;121;p1"/>
          <p:cNvSpPr/>
          <p:nvPr/>
        </p:nvSpPr>
        <p:spPr>
          <a:xfrm>
            <a:off x="971545" y="3280749"/>
            <a:ext cx="2057400" cy="990600"/>
          </a:xfrm>
          <a:prstGeom prst="rect">
            <a:avLst/>
          </a:prstGeom>
          <a:no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2" name="Google Shape;122;p1"/>
          <p:cNvSpPr/>
          <p:nvPr/>
        </p:nvSpPr>
        <p:spPr>
          <a:xfrm>
            <a:off x="971545" y="3280749"/>
            <a:ext cx="2057400" cy="419100"/>
          </a:xfrm>
          <a:prstGeom prst="rect">
            <a:avLst/>
          </a:prstGeom>
          <a:no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3" name="Google Shape;123;p1"/>
          <p:cNvSpPr/>
          <p:nvPr/>
        </p:nvSpPr>
        <p:spPr>
          <a:xfrm>
            <a:off x="971545" y="3233124"/>
            <a:ext cx="2152500" cy="285900"/>
          </a:xfrm>
          <a:prstGeom prst="rect">
            <a:avLst/>
          </a:prstGeom>
          <a:noFill/>
          <a:ln>
            <a:noFill/>
          </a:ln>
        </p:spPr>
        <p:txBody>
          <a:bodyPr anchorCtr="0" anchor="ctr" bIns="0" lIns="0" spcFirstLastPara="1" rIns="0" wrap="square" tIns="0">
            <a:noAutofit/>
          </a:bodyPr>
          <a:lstStyle/>
          <a:p>
            <a:pPr indent="0" lvl="0" marL="0" marR="0" rtl="0" algn="l">
              <a:lnSpc>
                <a:spcPct val="134000"/>
              </a:lnSpc>
              <a:spcBef>
                <a:spcPts val="0"/>
              </a:spcBef>
              <a:spcAft>
                <a:spcPts val="0"/>
              </a:spcAft>
              <a:buClr>
                <a:srgbClr val="3A3A3A"/>
              </a:buClr>
              <a:buSzPts val="2200"/>
              <a:buFont typeface="Bricolage Grotesque"/>
              <a:buNone/>
            </a:pPr>
            <a:r>
              <a:rPr b="1" i="0" lang="fr" sz="2200" u="none" cap="none" strike="noStrike">
                <a:solidFill>
                  <a:srgbClr val="3A3A3A"/>
                </a:solidFill>
                <a:latin typeface="Bricolage Grotesque"/>
                <a:ea typeface="Bricolage Grotesque"/>
                <a:cs typeface="Bricolage Grotesque"/>
                <a:sym typeface="Bricolage Grotesque"/>
              </a:rPr>
              <a:t>Version 1.0</a:t>
            </a:r>
            <a:endParaRPr b="0" i="0" sz="2200" u="none" cap="none" strike="noStrike">
              <a:solidFill>
                <a:schemeClr val="dk1"/>
              </a:solidFill>
              <a:latin typeface="Calibri"/>
              <a:ea typeface="Calibri"/>
              <a:cs typeface="Calibri"/>
              <a:sym typeface="Calibri"/>
            </a:endParaRPr>
          </a:p>
        </p:txBody>
      </p:sp>
      <p:sp>
        <p:nvSpPr>
          <p:cNvPr id="124" name="Google Shape;124;p1"/>
          <p:cNvSpPr/>
          <p:nvPr/>
        </p:nvSpPr>
        <p:spPr>
          <a:xfrm>
            <a:off x="971545" y="3528399"/>
            <a:ext cx="2095500" cy="190500"/>
          </a:xfrm>
          <a:prstGeom prst="rect">
            <a:avLst/>
          </a:prstGeom>
          <a:noFill/>
          <a:ln>
            <a:noFill/>
          </a:ln>
        </p:spPr>
        <p:txBody>
          <a:bodyPr anchorCtr="0" anchor="ctr" bIns="0" lIns="0" spcFirstLastPara="1" rIns="0" wrap="square" tIns="0">
            <a:noAutofit/>
          </a:bodyPr>
          <a:lstStyle/>
          <a:p>
            <a:pPr indent="0" lvl="0" marL="0" marR="0" rtl="0" algn="l">
              <a:lnSpc>
                <a:spcPct val="134000"/>
              </a:lnSpc>
              <a:spcBef>
                <a:spcPts val="0"/>
              </a:spcBef>
              <a:spcAft>
                <a:spcPts val="0"/>
              </a:spcAft>
              <a:buClr>
                <a:srgbClr val="3A3A3A"/>
              </a:buClr>
              <a:buSzPts val="900"/>
              <a:buFont typeface="Bricolage Grotesque Medium"/>
              <a:buNone/>
            </a:pPr>
            <a:r>
              <a:rPr b="0" i="0" lang="fr" sz="900" u="none" cap="none" strike="noStrike">
                <a:solidFill>
                  <a:srgbClr val="3A3A3A"/>
                </a:solidFill>
                <a:latin typeface="Bricolage Grotesque Medium"/>
                <a:ea typeface="Bricolage Grotesque Medium"/>
                <a:cs typeface="Bricolage Grotesque Medium"/>
                <a:sym typeface="Bricolage Grotesque Medium"/>
              </a:rPr>
              <a:t>Publiée le 29/01/2025</a:t>
            </a:r>
            <a:endParaRPr b="0" i="0" sz="900" u="none" cap="none" strike="noStrike">
              <a:solidFill>
                <a:schemeClr val="dk1"/>
              </a:solidFill>
              <a:latin typeface="Calibri"/>
              <a:ea typeface="Calibri"/>
              <a:cs typeface="Calibri"/>
              <a:sym typeface="Calibri"/>
            </a:endParaRPr>
          </a:p>
        </p:txBody>
      </p:sp>
      <p:sp>
        <p:nvSpPr>
          <p:cNvPr id="125" name="Google Shape;125;p1"/>
          <p:cNvSpPr/>
          <p:nvPr/>
        </p:nvSpPr>
        <p:spPr>
          <a:xfrm>
            <a:off x="971545" y="3814149"/>
            <a:ext cx="2057400" cy="457200"/>
          </a:xfrm>
          <a:prstGeom prst="rect">
            <a:avLst/>
          </a:prstGeom>
          <a:no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6" name="Google Shape;126;p1"/>
          <p:cNvSpPr/>
          <p:nvPr/>
        </p:nvSpPr>
        <p:spPr>
          <a:xfrm>
            <a:off x="971545" y="3795099"/>
            <a:ext cx="2095500" cy="495300"/>
          </a:xfrm>
          <a:prstGeom prst="rect">
            <a:avLst/>
          </a:prstGeom>
          <a:noFill/>
          <a:ln>
            <a:noFill/>
          </a:ln>
        </p:spPr>
        <p:txBody>
          <a:bodyPr anchorCtr="0" anchor="ctr" bIns="0" lIns="0" spcFirstLastPara="1" rIns="0" wrap="square" tIns="0">
            <a:noAutofit/>
          </a:bodyPr>
          <a:lstStyle/>
          <a:p>
            <a:pPr indent="0" lvl="0" marL="0" marR="0" rtl="0" algn="l">
              <a:lnSpc>
                <a:spcPct val="134000"/>
              </a:lnSpc>
              <a:spcBef>
                <a:spcPts val="0"/>
              </a:spcBef>
              <a:spcAft>
                <a:spcPts val="0"/>
              </a:spcAft>
              <a:buClr>
                <a:srgbClr val="000000"/>
              </a:buClr>
              <a:buSzPts val="900"/>
              <a:buFont typeface="Arial"/>
              <a:buNone/>
            </a:pPr>
            <a:r>
              <a:rPr b="0" i="0" lang="fr" sz="900" u="none" cap="none" strike="noStrike">
                <a:solidFill>
                  <a:srgbClr val="3A3A3A"/>
                </a:solidFill>
                <a:latin typeface="Bricolage Grotesque Medium"/>
                <a:ea typeface="Bricolage Grotesque Medium"/>
                <a:cs typeface="Bricolage Grotesque Medium"/>
                <a:sym typeface="Bricolage Grotesque Medium"/>
              </a:rPr>
              <a:t>Cette ressource est hébergée sur le site :https://lesbases.anct.gouv.fr/ressources/formation-aidants-numeriques</a:t>
            </a:r>
            <a:endParaRPr b="0" i="0" sz="900" u="none" cap="none" strike="noStrike">
              <a:solidFill>
                <a:srgbClr val="3A3A3A"/>
              </a:solidFill>
              <a:latin typeface="Bricolage Grotesque Medium"/>
              <a:ea typeface="Bricolage Grotesque Medium"/>
              <a:cs typeface="Bricolage Grotesque Medium"/>
              <a:sym typeface="Bricolage Grotesque Medium"/>
            </a:endParaRPr>
          </a:p>
        </p:txBody>
      </p:sp>
      <p:sp>
        <p:nvSpPr>
          <p:cNvPr id="127" name="Google Shape;127;p1"/>
          <p:cNvSpPr/>
          <p:nvPr/>
        </p:nvSpPr>
        <p:spPr>
          <a:xfrm>
            <a:off x="5643533" y="4029075"/>
            <a:ext cx="2133600" cy="361800"/>
          </a:xfrm>
          <a:prstGeom prst="rect">
            <a:avLst/>
          </a:prstGeom>
          <a:noFill/>
          <a:ln>
            <a:noFill/>
          </a:ln>
        </p:spPr>
        <p:txBody>
          <a:bodyPr anchorCtr="0" anchor="ctr" bIns="0" lIns="0" spcFirstLastPara="1" rIns="0" wrap="square" tIns="0">
            <a:noAutofit/>
          </a:bodyPr>
          <a:lstStyle/>
          <a:p>
            <a:pPr indent="0" lvl="0" marL="0" marR="0" rtl="0" algn="l">
              <a:lnSpc>
                <a:spcPct val="140000"/>
              </a:lnSpc>
              <a:spcBef>
                <a:spcPts val="0"/>
              </a:spcBef>
              <a:spcAft>
                <a:spcPts val="0"/>
              </a:spcAft>
              <a:buClr>
                <a:srgbClr val="3A3A3A"/>
              </a:buClr>
              <a:buSzPts val="900"/>
              <a:buFont typeface="Bricolage Grotesque"/>
              <a:buNone/>
            </a:pPr>
            <a:r>
              <a:rPr b="0" i="0" lang="fr" sz="900" u="none" cap="none" strike="noStrike">
                <a:solidFill>
                  <a:srgbClr val="3A3A3A"/>
                </a:solidFill>
                <a:latin typeface="Bricolage Grotesque"/>
                <a:ea typeface="Bricolage Grotesque"/>
                <a:cs typeface="Bricolage Grotesque"/>
                <a:sym typeface="Bricolage Grotesque"/>
              </a:rPr>
              <a:t>Cette formation a été modifiée par rapport à sa version initiale  : </a:t>
            </a:r>
            <a:endParaRPr b="0" i="0" sz="900" u="none" cap="none" strike="noStrike">
              <a:solidFill>
                <a:schemeClr val="dk1"/>
              </a:solidFill>
              <a:latin typeface="Calibri"/>
              <a:ea typeface="Calibri"/>
              <a:cs typeface="Calibri"/>
              <a:sym typeface="Calibri"/>
            </a:endParaRPr>
          </a:p>
        </p:txBody>
      </p:sp>
      <p:sp>
        <p:nvSpPr>
          <p:cNvPr id="128" name="Google Shape;128;p1"/>
          <p:cNvSpPr/>
          <p:nvPr/>
        </p:nvSpPr>
        <p:spPr>
          <a:xfrm>
            <a:off x="7891421" y="4029075"/>
            <a:ext cx="404700" cy="361800"/>
          </a:xfrm>
          <a:prstGeom prst="rect">
            <a:avLst/>
          </a:prstGeom>
          <a:no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9" name="Google Shape;129;p1"/>
          <p:cNvSpPr/>
          <p:nvPr/>
        </p:nvSpPr>
        <p:spPr>
          <a:xfrm>
            <a:off x="7891421" y="4029075"/>
            <a:ext cx="357000" cy="162000"/>
          </a:xfrm>
          <a:prstGeom prst="rect">
            <a:avLst/>
          </a:prstGeom>
          <a:no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0" name="Google Shape;130;p1"/>
          <p:cNvSpPr/>
          <p:nvPr/>
        </p:nvSpPr>
        <p:spPr>
          <a:xfrm>
            <a:off x="7891421" y="4052888"/>
            <a:ext cx="114300" cy="114300"/>
          </a:xfrm>
          <a:prstGeom prst="rect">
            <a:avLst/>
          </a:prstGeom>
          <a:no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1" name="Google Shape;131;p1"/>
          <p:cNvSpPr/>
          <p:nvPr/>
        </p:nvSpPr>
        <p:spPr>
          <a:xfrm>
            <a:off x="7891421" y="4052888"/>
            <a:ext cx="114300" cy="114300"/>
          </a:xfrm>
          <a:prstGeom prst="roundRect">
            <a:avLst>
              <a:gd fmla="val 18000" name="adj"/>
            </a:avLst>
          </a:prstGeom>
          <a:solidFill>
            <a:srgbClr val="FFFFFF"/>
          </a:solidFill>
          <a:ln cap="flat" cmpd="sng" w="12700">
            <a:solidFill>
              <a:srgbClr val="666666"/>
            </a:solidFill>
            <a:prstDash val="solid"/>
            <a:round/>
            <a:headEnd len="sm" w="sm" type="none"/>
            <a:tailEnd len="sm" w="sm" type="none"/>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2" name="Google Shape;132;p1"/>
          <p:cNvSpPr/>
          <p:nvPr/>
        </p:nvSpPr>
        <p:spPr>
          <a:xfrm>
            <a:off x="8062871" y="4010025"/>
            <a:ext cx="223800" cy="200100"/>
          </a:xfrm>
          <a:prstGeom prst="rect">
            <a:avLst/>
          </a:prstGeom>
          <a:noFill/>
          <a:ln>
            <a:noFill/>
          </a:ln>
        </p:spPr>
        <p:txBody>
          <a:bodyPr anchorCtr="0" anchor="ctr" bIns="0" lIns="0" spcFirstLastPara="1" rIns="0" wrap="square" tIns="0">
            <a:noAutofit/>
          </a:bodyPr>
          <a:lstStyle/>
          <a:p>
            <a:pPr indent="0" lvl="0" marL="0" marR="0" rtl="0" algn="l">
              <a:lnSpc>
                <a:spcPct val="140000"/>
              </a:lnSpc>
              <a:spcBef>
                <a:spcPts val="0"/>
              </a:spcBef>
              <a:spcAft>
                <a:spcPts val="0"/>
              </a:spcAft>
              <a:buClr>
                <a:srgbClr val="3A3A3A"/>
              </a:buClr>
              <a:buSzPts val="900"/>
              <a:buFont typeface="Bricolage Grotesque"/>
              <a:buNone/>
            </a:pPr>
            <a:r>
              <a:rPr b="1" i="0" lang="fr" sz="900" u="none" cap="none" strike="noStrike">
                <a:solidFill>
                  <a:srgbClr val="3A3A3A"/>
                </a:solidFill>
                <a:latin typeface="Bricolage Grotesque"/>
                <a:ea typeface="Bricolage Grotesque"/>
                <a:cs typeface="Bricolage Grotesque"/>
                <a:sym typeface="Bricolage Grotesque"/>
              </a:rPr>
              <a:t>Oui</a:t>
            </a:r>
            <a:endParaRPr b="0" i="0" sz="900" u="none" cap="none" strike="noStrike">
              <a:solidFill>
                <a:schemeClr val="dk1"/>
              </a:solidFill>
              <a:latin typeface="Calibri"/>
              <a:ea typeface="Calibri"/>
              <a:cs typeface="Calibri"/>
              <a:sym typeface="Calibri"/>
            </a:endParaRPr>
          </a:p>
        </p:txBody>
      </p:sp>
      <p:sp>
        <p:nvSpPr>
          <p:cNvPr id="133" name="Google Shape;133;p1"/>
          <p:cNvSpPr/>
          <p:nvPr/>
        </p:nvSpPr>
        <p:spPr>
          <a:xfrm>
            <a:off x="7891421" y="4229100"/>
            <a:ext cx="404700" cy="162000"/>
          </a:xfrm>
          <a:prstGeom prst="rect">
            <a:avLst/>
          </a:prstGeom>
          <a:no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4" name="Google Shape;134;p1"/>
          <p:cNvSpPr/>
          <p:nvPr/>
        </p:nvSpPr>
        <p:spPr>
          <a:xfrm>
            <a:off x="7891421" y="4252913"/>
            <a:ext cx="114300" cy="114300"/>
          </a:xfrm>
          <a:prstGeom prst="rect">
            <a:avLst/>
          </a:prstGeom>
          <a:no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5" name="Google Shape;135;p1"/>
          <p:cNvSpPr/>
          <p:nvPr/>
        </p:nvSpPr>
        <p:spPr>
          <a:xfrm>
            <a:off x="7891421" y="4252913"/>
            <a:ext cx="114300" cy="114300"/>
          </a:xfrm>
          <a:prstGeom prst="roundRect">
            <a:avLst>
              <a:gd fmla="val 18000" name="adj"/>
            </a:avLst>
          </a:prstGeom>
          <a:solidFill>
            <a:srgbClr val="FFFFFF"/>
          </a:solidFill>
          <a:ln cap="flat" cmpd="sng" w="12700">
            <a:solidFill>
              <a:srgbClr val="666666"/>
            </a:solidFill>
            <a:prstDash val="solid"/>
            <a:round/>
            <a:headEnd len="sm" w="sm" type="none"/>
            <a:tailEnd len="sm" w="sm" type="none"/>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6" name="Google Shape;136;p1"/>
          <p:cNvSpPr/>
          <p:nvPr/>
        </p:nvSpPr>
        <p:spPr>
          <a:xfrm>
            <a:off x="8062871" y="4210050"/>
            <a:ext cx="271500" cy="200100"/>
          </a:xfrm>
          <a:prstGeom prst="rect">
            <a:avLst/>
          </a:prstGeom>
          <a:noFill/>
          <a:ln>
            <a:noFill/>
          </a:ln>
        </p:spPr>
        <p:txBody>
          <a:bodyPr anchorCtr="0" anchor="ctr" bIns="0" lIns="0" spcFirstLastPara="1" rIns="0" wrap="square" tIns="0">
            <a:noAutofit/>
          </a:bodyPr>
          <a:lstStyle/>
          <a:p>
            <a:pPr indent="0" lvl="0" marL="0" marR="0" rtl="0" algn="l">
              <a:lnSpc>
                <a:spcPct val="140000"/>
              </a:lnSpc>
              <a:spcBef>
                <a:spcPts val="0"/>
              </a:spcBef>
              <a:spcAft>
                <a:spcPts val="0"/>
              </a:spcAft>
              <a:buClr>
                <a:srgbClr val="3A3A3A"/>
              </a:buClr>
              <a:buSzPts val="900"/>
              <a:buFont typeface="Bricolage Grotesque"/>
              <a:buNone/>
            </a:pPr>
            <a:r>
              <a:rPr b="1" i="0" lang="fr" sz="900" u="none" cap="none" strike="noStrike">
                <a:solidFill>
                  <a:srgbClr val="3A3A3A"/>
                </a:solidFill>
                <a:latin typeface="Bricolage Grotesque"/>
                <a:ea typeface="Bricolage Grotesque"/>
                <a:cs typeface="Bricolage Grotesque"/>
                <a:sym typeface="Bricolage Grotesque"/>
              </a:rPr>
              <a:t>Non</a:t>
            </a:r>
            <a:endParaRPr b="0" i="0" sz="900" u="none" cap="none" strike="noStrike">
              <a:solidFill>
                <a:schemeClr val="dk1"/>
              </a:solidFill>
              <a:latin typeface="Calibri"/>
              <a:ea typeface="Calibri"/>
              <a:cs typeface="Calibri"/>
              <a:sym typeface="Calibri"/>
            </a:endParaRPr>
          </a:p>
        </p:txBody>
      </p:sp>
      <p:sp>
        <p:nvSpPr>
          <p:cNvPr id="137" name="Google Shape;137;p1"/>
          <p:cNvSpPr/>
          <p:nvPr/>
        </p:nvSpPr>
        <p:spPr>
          <a:xfrm>
            <a:off x="5349673" y="3834426"/>
            <a:ext cx="1386000" cy="200100"/>
          </a:xfrm>
          <a:prstGeom prst="rect">
            <a:avLst/>
          </a:prstGeom>
          <a:solidFill>
            <a:srgbClr val="E8EDFF"/>
          </a:solid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8" name="Google Shape;138;p1"/>
          <p:cNvSpPr/>
          <p:nvPr/>
        </p:nvSpPr>
        <p:spPr>
          <a:xfrm>
            <a:off x="4100491" y="514350"/>
            <a:ext cx="4348200" cy="2869200"/>
          </a:xfrm>
          <a:prstGeom prst="rect">
            <a:avLst/>
          </a:prstGeom>
          <a:no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9" name="Google Shape;139;p1"/>
          <p:cNvSpPr/>
          <p:nvPr/>
        </p:nvSpPr>
        <p:spPr>
          <a:xfrm>
            <a:off x="4100491" y="514350"/>
            <a:ext cx="4348200" cy="1000200"/>
          </a:xfrm>
          <a:prstGeom prst="rect">
            <a:avLst/>
          </a:prstGeom>
          <a:no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 name="Google Shape;140;p1"/>
          <p:cNvSpPr/>
          <p:nvPr/>
        </p:nvSpPr>
        <p:spPr>
          <a:xfrm>
            <a:off x="4100491" y="466725"/>
            <a:ext cx="4443300" cy="523800"/>
          </a:xfrm>
          <a:prstGeom prst="rect">
            <a:avLst/>
          </a:prstGeom>
          <a:noFill/>
          <a:ln>
            <a:noFill/>
          </a:ln>
        </p:spPr>
        <p:txBody>
          <a:bodyPr anchorCtr="0" anchor="ctr" bIns="0" lIns="0" spcFirstLastPara="1" rIns="0" wrap="square" tIns="0">
            <a:noAutofit/>
          </a:bodyPr>
          <a:lstStyle/>
          <a:p>
            <a:pPr indent="0" lvl="0" marL="0" marR="0" rtl="0" algn="l">
              <a:lnSpc>
                <a:spcPct val="150000"/>
              </a:lnSpc>
              <a:spcBef>
                <a:spcPts val="0"/>
              </a:spcBef>
              <a:spcAft>
                <a:spcPts val="0"/>
              </a:spcAft>
              <a:buClr>
                <a:srgbClr val="000091"/>
              </a:buClr>
              <a:buSzPts val="2200"/>
              <a:buFont typeface="Bricolage Grotesque"/>
              <a:buNone/>
            </a:pPr>
            <a:r>
              <a:rPr b="1" i="0" lang="fr" sz="2200" u="none" cap="none" strike="noStrike">
                <a:solidFill>
                  <a:srgbClr val="000091"/>
                </a:solidFill>
                <a:latin typeface="Bricolage Grotesque"/>
                <a:ea typeface="Bricolage Grotesque"/>
                <a:cs typeface="Bricolage Grotesque"/>
                <a:sym typeface="Bricolage Grotesque"/>
              </a:rPr>
              <a:t>Formation Aidants Numériques</a:t>
            </a:r>
            <a:endParaRPr b="0" i="0" sz="2200" u="none" cap="none" strike="noStrike">
              <a:solidFill>
                <a:schemeClr val="dk1"/>
              </a:solidFill>
              <a:latin typeface="Calibri"/>
              <a:ea typeface="Calibri"/>
              <a:cs typeface="Calibri"/>
              <a:sym typeface="Calibri"/>
            </a:endParaRPr>
          </a:p>
        </p:txBody>
      </p:sp>
      <p:sp>
        <p:nvSpPr>
          <p:cNvPr id="141" name="Google Shape;141;p1"/>
          <p:cNvSpPr/>
          <p:nvPr/>
        </p:nvSpPr>
        <p:spPr>
          <a:xfrm>
            <a:off x="4100491" y="1008856"/>
            <a:ext cx="4406700" cy="592200"/>
          </a:xfrm>
          <a:prstGeom prst="rect">
            <a:avLst/>
          </a:prstGeom>
          <a:noFill/>
          <a:ln>
            <a:noFill/>
          </a:ln>
        </p:spPr>
        <p:txBody>
          <a:bodyPr anchorCtr="0" anchor="ctr" bIns="0" lIns="0" spcFirstLastPara="1" rIns="0" wrap="square" tIns="0">
            <a:noAutofit/>
          </a:bodyPr>
          <a:lstStyle/>
          <a:p>
            <a:pPr indent="0" lvl="0" marL="0" marR="0" rtl="0" algn="l">
              <a:lnSpc>
                <a:spcPct val="150000"/>
              </a:lnSpc>
              <a:spcBef>
                <a:spcPts val="0"/>
              </a:spcBef>
              <a:spcAft>
                <a:spcPts val="0"/>
              </a:spcAft>
              <a:buClr>
                <a:srgbClr val="000000"/>
              </a:buClr>
              <a:buSzPts val="1400"/>
              <a:buFont typeface="Arial"/>
              <a:buNone/>
            </a:pPr>
            <a:r>
              <a:rPr b="0" i="0" lang="fr" sz="1400" u="none" cap="none" strike="noStrike">
                <a:solidFill>
                  <a:srgbClr val="000000"/>
                </a:solidFill>
                <a:latin typeface="Bricolage Grotesque"/>
                <a:ea typeface="Bricolage Grotesque"/>
                <a:cs typeface="Bricolage Grotesque"/>
                <a:sym typeface="Bricolage Grotesque"/>
              </a:rPr>
              <a:t>Cette formation est basée sur des ressources créées par des contributeurs du </a:t>
            </a:r>
            <a:r>
              <a:rPr b="0" i="0" lang="fr" sz="1400" u="sng" cap="none" strike="noStrike">
                <a:solidFill>
                  <a:srgbClr val="000000"/>
                </a:solidFill>
                <a:latin typeface="Bricolage Grotesque"/>
                <a:ea typeface="Bricolage Grotesque"/>
                <a:cs typeface="Bricolage Grotesque"/>
                <a:sym typeface="Bricolage Grotesque"/>
                <a:hlinkClick r:id="rId57">
                  <a:extLst>
                    <a:ext uri="{A12FA001-AC4F-418D-AE19-62706E023703}">
                      <ahyp:hlinkClr val="tx"/>
                    </a:ext>
                  </a:extLst>
                </a:hlinkClick>
              </a:rPr>
              <a:t>Commun de formation</a:t>
            </a:r>
            <a:r>
              <a:rPr b="0" i="0" lang="fr" sz="1400" u="none" cap="none" strike="noStrike">
                <a:solidFill>
                  <a:srgbClr val="000000"/>
                </a:solidFill>
                <a:latin typeface="Bricolage Grotesque"/>
                <a:ea typeface="Bricolage Grotesque"/>
                <a:cs typeface="Bricolage Grotesque"/>
                <a:sym typeface="Bricolage Grotesque"/>
              </a:rPr>
              <a:t> à partir des travaux de </a:t>
            </a:r>
            <a:r>
              <a:rPr b="0" i="0" lang="fr" sz="1400" u="sng" cap="none" strike="noStrike">
                <a:solidFill>
                  <a:schemeClr val="dk1"/>
                </a:solidFill>
                <a:latin typeface="Bricolage Grotesque"/>
                <a:ea typeface="Bricolage Grotesque"/>
                <a:cs typeface="Bricolage Grotesque"/>
                <a:sym typeface="Bricolage Grotesque"/>
                <a:hlinkClick r:id="rId58">
                  <a:extLst>
                    <a:ext uri="{A12FA001-AC4F-418D-AE19-62706E023703}">
                      <ahyp:hlinkClr val="tx"/>
                    </a:ext>
                  </a:extLst>
                </a:hlinkClick>
              </a:rPr>
              <a:t>Futur Composé </a:t>
            </a:r>
            <a:r>
              <a:rPr b="0" i="0" lang="fr" sz="1400" u="sng" cap="none" strike="noStrike">
                <a:solidFill>
                  <a:schemeClr val="dk1"/>
                </a:solidFill>
                <a:latin typeface="Bricolage Grotesque"/>
                <a:ea typeface="Bricolage Grotesque"/>
                <a:cs typeface="Bricolage Grotesque"/>
                <a:sym typeface="Bricolage Grotesque"/>
              </a:rPr>
              <a:t>:</a:t>
            </a:r>
            <a:endParaRPr b="0" i="0" sz="1400" u="none" cap="none" strike="noStrike">
              <a:solidFill>
                <a:schemeClr val="dk1"/>
              </a:solidFill>
              <a:latin typeface="Calibri"/>
              <a:ea typeface="Calibri"/>
              <a:cs typeface="Calibri"/>
              <a:sym typeface="Calibri"/>
            </a:endParaRPr>
          </a:p>
        </p:txBody>
      </p:sp>
      <p:sp>
        <p:nvSpPr>
          <p:cNvPr id="142" name="Google Shape;142;p1"/>
          <p:cNvSpPr/>
          <p:nvPr/>
        </p:nvSpPr>
        <p:spPr>
          <a:xfrm>
            <a:off x="4100491" y="1895475"/>
            <a:ext cx="4348200" cy="1488000"/>
          </a:xfrm>
          <a:prstGeom prst="rect">
            <a:avLst/>
          </a:prstGeom>
          <a:no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3" name="Google Shape;143;p1"/>
          <p:cNvSpPr/>
          <p:nvPr/>
        </p:nvSpPr>
        <p:spPr>
          <a:xfrm>
            <a:off x="4100491" y="1895475"/>
            <a:ext cx="1230000" cy="1488000"/>
          </a:xfrm>
          <a:prstGeom prst="rect">
            <a:avLst/>
          </a:prstGeom>
          <a:no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 " id="144" name="Google Shape;144;p1"/>
          <p:cNvPicPr preferRelativeResize="0"/>
          <p:nvPr/>
        </p:nvPicPr>
        <p:blipFill rotWithShape="1">
          <a:blip r:embed="rId59">
            <a:alphaModFix/>
          </a:blip>
          <a:srcRect b="0" l="0" r="0" t="0"/>
          <a:stretch/>
        </p:blipFill>
        <p:spPr>
          <a:xfrm>
            <a:off x="4100491" y="1895475"/>
            <a:ext cx="1230132" cy="1229979"/>
          </a:xfrm>
          <a:prstGeom prst="rect">
            <a:avLst/>
          </a:prstGeom>
          <a:noFill/>
          <a:ln>
            <a:noFill/>
          </a:ln>
        </p:spPr>
      </p:pic>
      <p:sp>
        <p:nvSpPr>
          <p:cNvPr id="145" name="Google Shape;145;p1"/>
          <p:cNvSpPr/>
          <p:nvPr/>
        </p:nvSpPr>
        <p:spPr>
          <a:xfrm>
            <a:off x="4081441" y="3212004"/>
            <a:ext cx="1268400" cy="190500"/>
          </a:xfrm>
          <a:prstGeom prst="rect">
            <a:avLst/>
          </a:prstGeom>
          <a:noFill/>
          <a:ln>
            <a:noFill/>
          </a:ln>
        </p:spPr>
        <p:txBody>
          <a:bodyPr anchorCtr="0" anchor="ctr" bIns="0" lIns="0" spcFirstLastPara="1" rIns="0" wrap="square" tIns="0">
            <a:noAutofit/>
          </a:bodyPr>
          <a:lstStyle/>
          <a:p>
            <a:pPr indent="0" lvl="0" marL="0" marR="0" rtl="0" algn="ctr">
              <a:lnSpc>
                <a:spcPct val="134000"/>
              </a:lnSpc>
              <a:spcBef>
                <a:spcPts val="0"/>
              </a:spcBef>
              <a:spcAft>
                <a:spcPts val="0"/>
              </a:spcAft>
              <a:buClr>
                <a:srgbClr val="000000"/>
              </a:buClr>
              <a:buSzPts val="900"/>
              <a:buFont typeface="Arial"/>
              <a:buNone/>
            </a:pPr>
            <a:r>
              <a:rPr b="1" i="0" lang="fr" sz="900" u="sng" cap="none" strike="noStrike">
                <a:solidFill>
                  <a:srgbClr val="3A3A3A"/>
                </a:solidFill>
                <a:latin typeface="Bricolage Grotesque"/>
                <a:ea typeface="Bricolage Grotesque"/>
                <a:cs typeface="Bricolage Grotesque"/>
                <a:sym typeface="Bricolage Grotesque"/>
                <a:hlinkClick r:id="rId60">
                  <a:extLst>
                    <a:ext uri="{A12FA001-AC4F-418D-AE19-62706E023703}">
                      <ahyp:hlinkClr val="tx"/>
                    </a:ext>
                  </a:extLst>
                </a:hlinkClick>
              </a:rPr>
              <a:t>Familles rurales</a:t>
            </a:r>
            <a:endParaRPr b="1" i="0" sz="900" u="none" cap="none" strike="noStrike">
              <a:solidFill>
                <a:schemeClr val="dk1"/>
              </a:solidFill>
              <a:latin typeface="Calibri"/>
              <a:ea typeface="Calibri"/>
              <a:cs typeface="Calibri"/>
              <a:sym typeface="Calibri"/>
            </a:endParaRPr>
          </a:p>
        </p:txBody>
      </p:sp>
      <p:sp>
        <p:nvSpPr>
          <p:cNvPr id="146" name="Google Shape;146;p1"/>
          <p:cNvSpPr/>
          <p:nvPr/>
        </p:nvSpPr>
        <p:spPr>
          <a:xfrm>
            <a:off x="5659495" y="1895475"/>
            <a:ext cx="1230000" cy="1488000"/>
          </a:xfrm>
          <a:prstGeom prst="rect">
            <a:avLst/>
          </a:prstGeom>
          <a:noFill/>
          <a:ln>
            <a:noFill/>
          </a:ln>
        </p:spPr>
        <p:txBody>
          <a:bodyPr anchorCtr="0" anchor="ctr" bIns="34275" lIns="34275" spcFirstLastPara="1" rIns="342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 " id="147" name="Google Shape;147;p1"/>
          <p:cNvPicPr preferRelativeResize="0"/>
          <p:nvPr/>
        </p:nvPicPr>
        <p:blipFill rotWithShape="1">
          <a:blip r:embed="rId61">
            <a:alphaModFix/>
          </a:blip>
          <a:srcRect b="0" l="0" r="0" t="0"/>
          <a:stretch/>
        </p:blipFill>
        <p:spPr>
          <a:xfrm>
            <a:off x="5659495" y="1895475"/>
            <a:ext cx="1230132" cy="1229979"/>
          </a:xfrm>
          <a:prstGeom prst="rect">
            <a:avLst/>
          </a:prstGeom>
          <a:noFill/>
          <a:ln>
            <a:noFill/>
          </a:ln>
        </p:spPr>
      </p:pic>
      <p:sp>
        <p:nvSpPr>
          <p:cNvPr id="148" name="Google Shape;148;p1"/>
          <p:cNvSpPr/>
          <p:nvPr/>
        </p:nvSpPr>
        <p:spPr>
          <a:xfrm>
            <a:off x="5640445" y="3212004"/>
            <a:ext cx="1268400" cy="190500"/>
          </a:xfrm>
          <a:prstGeom prst="rect">
            <a:avLst/>
          </a:prstGeom>
          <a:noFill/>
          <a:ln>
            <a:noFill/>
          </a:ln>
        </p:spPr>
        <p:txBody>
          <a:bodyPr anchorCtr="0" anchor="ctr" bIns="0" lIns="0" spcFirstLastPara="1" rIns="0" wrap="square" tIns="0">
            <a:noAutofit/>
          </a:bodyPr>
          <a:lstStyle/>
          <a:p>
            <a:pPr indent="0" lvl="0" marL="0" marR="0" rtl="0" algn="ctr">
              <a:lnSpc>
                <a:spcPct val="134000"/>
              </a:lnSpc>
              <a:spcBef>
                <a:spcPts val="0"/>
              </a:spcBef>
              <a:spcAft>
                <a:spcPts val="0"/>
              </a:spcAft>
              <a:buClr>
                <a:srgbClr val="3A3A3A"/>
              </a:buClr>
              <a:buSzPts val="900"/>
              <a:buFont typeface="Bricolage Grotesque"/>
              <a:buNone/>
            </a:pPr>
            <a:r>
              <a:rPr b="1" i="0" lang="fr" sz="900" u="sng" cap="none" strike="noStrike">
                <a:solidFill>
                  <a:schemeClr val="dk1"/>
                </a:solidFill>
                <a:latin typeface="Bricolage Grotesque"/>
                <a:ea typeface="Bricolage Grotesque"/>
                <a:cs typeface="Bricolage Grotesque"/>
                <a:sym typeface="Bricolage Grotesque"/>
                <a:hlinkClick r:id="rId62">
                  <a:extLst>
                    <a:ext uri="{A12FA001-AC4F-418D-AE19-62706E023703}">
                      <ahyp:hlinkClr val="tx"/>
                    </a:ext>
                  </a:extLst>
                </a:hlinkClick>
              </a:rPr>
              <a:t>Les Assembleurs</a:t>
            </a:r>
            <a:endParaRPr b="0" i="0" sz="900" u="none" cap="none" strike="noStrike">
              <a:solidFill>
                <a:schemeClr val="dk1"/>
              </a:solidFill>
              <a:latin typeface="Calibri"/>
              <a:ea typeface="Calibri"/>
              <a:cs typeface="Calibri"/>
              <a:sym typeface="Calibri"/>
            </a:endParaRPr>
          </a:p>
        </p:txBody>
      </p:sp>
      <p:sp>
        <p:nvSpPr>
          <p:cNvPr id="149" name="Google Shape;149;p1"/>
          <p:cNvSpPr/>
          <p:nvPr/>
        </p:nvSpPr>
        <p:spPr>
          <a:xfrm>
            <a:off x="5430924" y="3929062"/>
            <a:ext cx="3046200" cy="592200"/>
          </a:xfrm>
          <a:prstGeom prst="roundRect">
            <a:avLst>
              <a:gd fmla="val 16667" name="adj"/>
            </a:avLst>
          </a:prstGeom>
          <a:noFill/>
          <a:ln cap="flat" cmpd="sng" w="19050">
            <a:solidFill>
              <a:srgbClr val="AEABAB"/>
            </a:solidFill>
            <a:prstDash val="solid"/>
            <a:miter lim="800000"/>
            <a:headEnd len="sm" w="sm" type="none"/>
            <a:tailEnd len="sm" w="sm" type="none"/>
          </a:ln>
        </p:spPr>
        <p:txBody>
          <a:bodyPr anchorCtr="0" anchor="ctr" bIns="17125" lIns="34275" spcFirstLastPara="1" rIns="34275" wrap="square" tIns="17125">
            <a:noAutofit/>
          </a:bodyPr>
          <a:lstStyle/>
          <a:p>
            <a:pPr indent="0" lvl="0" marL="0" marR="0" rtl="0" algn="ctr">
              <a:lnSpc>
                <a:spcPct val="100000"/>
              </a:lnSpc>
              <a:spcBef>
                <a:spcPts val="0"/>
              </a:spcBef>
              <a:spcAft>
                <a:spcPts val="0"/>
              </a:spcAft>
              <a:buClr>
                <a:srgbClr val="000000"/>
              </a:buClr>
              <a:buSzPts val="700"/>
              <a:buFont typeface="Arial"/>
              <a:buNone/>
            </a:pPr>
            <a:r>
              <a:t/>
            </a:r>
            <a:endParaRPr b="0" i="0" sz="700" u="none" cap="none" strike="noStrike">
              <a:solidFill>
                <a:schemeClr val="lt1"/>
              </a:solidFill>
              <a:latin typeface="Calibri"/>
              <a:ea typeface="Calibri"/>
              <a:cs typeface="Calibri"/>
              <a:sym typeface="Calibri"/>
            </a:endParaRPr>
          </a:p>
        </p:txBody>
      </p:sp>
      <p:sp>
        <p:nvSpPr>
          <p:cNvPr id="150" name="Google Shape;150;p1"/>
          <p:cNvSpPr/>
          <p:nvPr/>
        </p:nvSpPr>
        <p:spPr>
          <a:xfrm>
            <a:off x="5624484" y="3824288"/>
            <a:ext cx="1386000" cy="190500"/>
          </a:xfrm>
          <a:prstGeom prst="rect">
            <a:avLst/>
          </a:prstGeom>
          <a:solidFill>
            <a:srgbClr val="E8EDFF"/>
          </a:solidFill>
          <a:ln>
            <a:noFill/>
          </a:ln>
        </p:spPr>
        <p:txBody>
          <a:bodyPr anchorCtr="0" anchor="ctr" bIns="0" lIns="0" spcFirstLastPara="1" rIns="0" wrap="square" tIns="0">
            <a:noAutofit/>
          </a:bodyPr>
          <a:lstStyle/>
          <a:p>
            <a:pPr indent="0" lvl="0" marL="0" marR="0" rtl="0" algn="l">
              <a:lnSpc>
                <a:spcPct val="140000"/>
              </a:lnSpc>
              <a:spcBef>
                <a:spcPts val="0"/>
              </a:spcBef>
              <a:spcAft>
                <a:spcPts val="0"/>
              </a:spcAft>
              <a:buClr>
                <a:srgbClr val="3A3A3A"/>
              </a:buClr>
              <a:buSzPts val="900"/>
              <a:buFont typeface="Bricolage Grotesque"/>
              <a:buNone/>
            </a:pPr>
            <a:r>
              <a:rPr b="1" i="0" lang="fr" sz="900" u="none" cap="none" strike="noStrike">
                <a:solidFill>
                  <a:srgbClr val="3A3A3A"/>
                </a:solidFill>
                <a:latin typeface="Bricolage Grotesque"/>
                <a:ea typeface="Bricolage Grotesque"/>
                <a:cs typeface="Bricolage Grotesque"/>
                <a:sym typeface="Bricolage Grotesque"/>
              </a:rPr>
              <a:t> Partie à remplir par l'OF</a:t>
            </a:r>
            <a:endParaRPr b="0" i="0" sz="900" u="none" cap="none" strike="noStrike">
              <a:solidFill>
                <a:schemeClr val="dk1"/>
              </a:solidFill>
              <a:latin typeface="Calibri"/>
              <a:ea typeface="Calibri"/>
              <a:cs typeface="Calibri"/>
              <a:sym typeface="Calibri"/>
            </a:endParaRPr>
          </a:p>
        </p:txBody>
      </p:sp>
      <p:pic>
        <p:nvPicPr>
          <p:cNvPr id="151" name="Google Shape;151;p1"/>
          <p:cNvPicPr preferRelativeResize="0"/>
          <p:nvPr/>
        </p:nvPicPr>
        <p:blipFill rotWithShape="1">
          <a:blip r:embed="rId63">
            <a:alphaModFix/>
          </a:blip>
          <a:srcRect b="0" l="0" r="0" t="0"/>
          <a:stretch/>
        </p:blipFill>
        <p:spPr>
          <a:xfrm>
            <a:off x="5774392" y="2045092"/>
            <a:ext cx="1000200" cy="10002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225" name="Shape 225"/>
        <p:cNvGrpSpPr/>
        <p:nvPr/>
      </p:nvGrpSpPr>
      <p:grpSpPr>
        <a:xfrm>
          <a:off x="0" y="0"/>
          <a:ext cx="0" cy="0"/>
          <a:chOff x="0" y="0"/>
          <a:chExt cx="0" cy="0"/>
        </a:xfrm>
      </p:grpSpPr>
      <p:sp>
        <p:nvSpPr>
          <p:cNvPr id="226" name="Google Shape;226;p10"/>
          <p:cNvSpPr txBox="1"/>
          <p:nvPr/>
        </p:nvSpPr>
        <p:spPr>
          <a:xfrm>
            <a:off x="404725" y="1074085"/>
            <a:ext cx="7004100" cy="808200"/>
          </a:xfrm>
          <a:prstGeom prst="rect">
            <a:avLst/>
          </a:prstGeom>
          <a:noFill/>
          <a:ln>
            <a:noFill/>
          </a:ln>
        </p:spPr>
        <p:txBody>
          <a:bodyPr anchorCtr="0" anchor="b" bIns="34275" lIns="34275" spcFirstLastPara="1" rIns="34275" wrap="square" tIns="34275">
            <a:noAutofit/>
          </a:bodyPr>
          <a:lstStyle/>
          <a:p>
            <a:pPr indent="0" lvl="0" marL="0" marR="0" rtl="0" algn="l">
              <a:lnSpc>
                <a:spcPct val="100000"/>
              </a:lnSpc>
              <a:spcBef>
                <a:spcPts val="0"/>
              </a:spcBef>
              <a:spcAft>
                <a:spcPts val="0"/>
              </a:spcAft>
              <a:buClr>
                <a:srgbClr val="000000"/>
              </a:buClr>
              <a:buSzPts val="2200"/>
              <a:buFont typeface="Arial"/>
              <a:buNone/>
            </a:pPr>
            <a:r>
              <a:rPr b="1" i="0" lang="fr" sz="4800" u="none" cap="none" strike="noStrike">
                <a:solidFill>
                  <a:srgbClr val="FF3333"/>
                </a:solidFill>
                <a:latin typeface="Palanquin"/>
                <a:ea typeface="Palanquin"/>
                <a:cs typeface="Palanquin"/>
                <a:sym typeface="Palanquin"/>
              </a:rPr>
              <a:t>Vous avez dit “inclusion numérique” ? </a:t>
            </a:r>
            <a:endParaRPr b="0" i="0" sz="4800" u="none" cap="none" strike="noStrike">
              <a:solidFill>
                <a:srgbClr val="FF3333"/>
              </a:solidFill>
              <a:latin typeface="Palanquin"/>
              <a:ea typeface="Palanquin"/>
              <a:cs typeface="Palanquin"/>
              <a:sym typeface="Palanquin"/>
            </a:endParaRPr>
          </a:p>
        </p:txBody>
      </p:sp>
      <p:cxnSp>
        <p:nvCxnSpPr>
          <p:cNvPr id="227" name="Google Shape;227;p10"/>
          <p:cNvCxnSpPr/>
          <p:nvPr/>
        </p:nvCxnSpPr>
        <p:spPr>
          <a:xfrm>
            <a:off x="394684" y="2030842"/>
            <a:ext cx="5021400" cy="0"/>
          </a:xfrm>
          <a:prstGeom prst="straightConnector1">
            <a:avLst/>
          </a:prstGeom>
          <a:noFill/>
          <a:ln cap="flat" cmpd="sng" w="38100">
            <a:solidFill>
              <a:srgbClr val="FF3333"/>
            </a:solidFill>
            <a:prstDash val="solid"/>
            <a:round/>
            <a:headEnd len="sm" w="sm" type="none"/>
            <a:tailEnd len="sm" w="sm" type="none"/>
          </a:ln>
        </p:spPr>
      </p:cxn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11"/>
          <p:cNvSpPr/>
          <p:nvPr/>
        </p:nvSpPr>
        <p:spPr>
          <a:xfrm>
            <a:off x="14975" y="-900"/>
            <a:ext cx="9144000" cy="5143500"/>
          </a:xfrm>
          <a:prstGeom prst="rect">
            <a:avLst/>
          </a:prstGeom>
          <a:noFill/>
          <a:ln cap="flat" cmpd="sng" w="228600">
            <a:solidFill>
              <a:srgbClr val="00308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3" name="Google Shape;233;p11"/>
          <p:cNvSpPr txBox="1"/>
          <p:nvPr/>
        </p:nvSpPr>
        <p:spPr>
          <a:xfrm rot="-5400000">
            <a:off x="-108850" y="344575"/>
            <a:ext cx="775200" cy="31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003081"/>
                </a:solidFill>
                <a:latin typeface="Palanquin"/>
                <a:ea typeface="Palanquin"/>
                <a:cs typeface="Palanquin"/>
                <a:sym typeface="Palanquin"/>
              </a:rPr>
              <a:t>ACTIVITÉ</a:t>
            </a:r>
            <a:endParaRPr b="1" i="0" sz="1000" u="none" cap="none" strike="noStrike">
              <a:solidFill>
                <a:srgbClr val="003081"/>
              </a:solidFill>
              <a:latin typeface="Palanquin"/>
              <a:ea typeface="Palanquin"/>
              <a:cs typeface="Palanquin"/>
              <a:sym typeface="Palanquin"/>
            </a:endParaRPr>
          </a:p>
        </p:txBody>
      </p:sp>
      <p:pic>
        <p:nvPicPr>
          <p:cNvPr id="234" name="Google Shape;234;p11"/>
          <p:cNvPicPr preferRelativeResize="0"/>
          <p:nvPr/>
        </p:nvPicPr>
        <p:blipFill rotWithShape="1">
          <a:blip r:embed="rId3">
            <a:alphaModFix/>
          </a:blip>
          <a:srcRect b="0" l="0" r="0" t="0"/>
          <a:stretch/>
        </p:blipFill>
        <p:spPr>
          <a:xfrm>
            <a:off x="4628300" y="562375"/>
            <a:ext cx="3994425" cy="4058449"/>
          </a:xfrm>
          <a:prstGeom prst="rect">
            <a:avLst/>
          </a:prstGeom>
          <a:noFill/>
          <a:ln>
            <a:noFill/>
          </a:ln>
        </p:spPr>
      </p:pic>
      <p:sp>
        <p:nvSpPr>
          <p:cNvPr id="235" name="Google Shape;235;p11"/>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Brainstorming</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236" name="Google Shape;236;p11"/>
          <p:cNvSpPr txBox="1"/>
          <p:nvPr/>
        </p:nvSpPr>
        <p:spPr>
          <a:xfrm>
            <a:off x="724375" y="1717200"/>
            <a:ext cx="5221800" cy="2471100"/>
          </a:xfrm>
          <a:prstGeom prst="rect">
            <a:avLst/>
          </a:prstGeom>
          <a:noFill/>
          <a:ln>
            <a:noFill/>
          </a:ln>
        </p:spPr>
        <p:txBody>
          <a:bodyPr anchorCtr="0" anchor="t" bIns="91425" lIns="91425" spcFirstLastPara="1" rIns="91425" wrap="square" tIns="91425">
            <a:noAutofit/>
          </a:bodyPr>
          <a:lstStyle/>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Pour vous, quels seraient </a:t>
            </a:r>
            <a:br>
              <a:rPr b="0" i="0" lang="fr" sz="1800" u="none" cap="none" strike="noStrike">
                <a:solidFill>
                  <a:srgbClr val="003081"/>
                </a:solidFill>
                <a:latin typeface="Palanquin Medium"/>
                <a:ea typeface="Palanquin Medium"/>
                <a:cs typeface="Palanquin Medium"/>
                <a:sym typeface="Palanquin Medium"/>
              </a:rPr>
            </a:br>
            <a:r>
              <a:rPr b="0" i="0" lang="fr" sz="1800" u="none" cap="none" strike="noStrike">
                <a:solidFill>
                  <a:srgbClr val="003081"/>
                </a:solidFill>
                <a:latin typeface="Palanquin Medium"/>
                <a:ea typeface="Palanquin Medium"/>
                <a:cs typeface="Palanquin Medium"/>
                <a:sym typeface="Palanquin Medium"/>
              </a:rPr>
              <a:t>les objectifs à atteindre </a:t>
            </a:r>
            <a:br>
              <a:rPr b="0" i="0" lang="fr" sz="1800" u="none" cap="none" strike="noStrike">
                <a:solidFill>
                  <a:srgbClr val="003081"/>
                </a:solidFill>
                <a:latin typeface="Palanquin Medium"/>
                <a:ea typeface="Palanquin Medium"/>
                <a:cs typeface="Palanquin Medium"/>
                <a:sym typeface="Palanquin Medium"/>
              </a:rPr>
            </a:br>
            <a:r>
              <a:rPr b="0" i="0" lang="fr" sz="1800" u="none" cap="none" strike="noStrike">
                <a:solidFill>
                  <a:srgbClr val="003081"/>
                </a:solidFill>
                <a:latin typeface="Palanquin Medium"/>
                <a:ea typeface="Palanquin Medium"/>
                <a:cs typeface="Palanquin Medium"/>
                <a:sym typeface="Palanquin Medium"/>
              </a:rPr>
              <a:t>pour une  “inclusion </a:t>
            </a:r>
            <a:br>
              <a:rPr b="0" i="0" lang="fr" sz="1800" u="none" cap="none" strike="noStrike">
                <a:solidFill>
                  <a:srgbClr val="003081"/>
                </a:solidFill>
                <a:latin typeface="Palanquin Medium"/>
                <a:ea typeface="Palanquin Medium"/>
                <a:cs typeface="Palanquin Medium"/>
                <a:sym typeface="Palanquin Medium"/>
              </a:rPr>
            </a:br>
            <a:r>
              <a:rPr b="0" i="0" lang="fr" sz="1800" u="none" cap="none" strike="noStrike">
                <a:solidFill>
                  <a:srgbClr val="003081"/>
                </a:solidFill>
                <a:latin typeface="Palanquin Medium"/>
                <a:ea typeface="Palanquin Medium"/>
                <a:cs typeface="Palanquin Medium"/>
                <a:sym typeface="Palanquin Medium"/>
              </a:rPr>
              <a:t>numérique” réussie ? </a:t>
            </a:r>
            <a:endParaRPr b="0" i="0" sz="1800" u="none" cap="none" strike="noStrike">
              <a:solidFill>
                <a:srgbClr val="003081"/>
              </a:solidFill>
              <a:latin typeface="Palanquin Medium"/>
              <a:ea typeface="Palanquin Medium"/>
              <a:cs typeface="Palanquin Medium"/>
              <a:sym typeface="Palanquin Medium"/>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12"/>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Définition de “inclusion numérique” : </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242" name="Google Shape;242;p12"/>
          <p:cNvSpPr txBox="1"/>
          <p:nvPr/>
        </p:nvSpPr>
        <p:spPr>
          <a:xfrm>
            <a:off x="724375" y="1717200"/>
            <a:ext cx="4843200" cy="2471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500"/>
              <a:buFont typeface="Arial"/>
              <a:buNone/>
            </a:pPr>
            <a:r>
              <a:rPr b="1" i="0" lang="fr" sz="1500" u="none" cap="none" strike="noStrike">
                <a:solidFill>
                  <a:srgbClr val="003081"/>
                </a:solidFill>
                <a:latin typeface="Palanquin"/>
                <a:ea typeface="Palanquin"/>
                <a:cs typeface="Palanquin"/>
                <a:sym typeface="Palanquin"/>
              </a:rPr>
              <a:t>La Commission Européenne propose une définition politisée de l’inclusion numérique en 2005 : </a:t>
            </a:r>
            <a:br>
              <a:rPr b="0" i="0" lang="fr" sz="1500" u="none" cap="none" strike="noStrike">
                <a:solidFill>
                  <a:srgbClr val="003081"/>
                </a:solidFill>
                <a:latin typeface="Palanquin Medium"/>
                <a:ea typeface="Palanquin Medium"/>
                <a:cs typeface="Palanquin Medium"/>
                <a:sym typeface="Palanquin Medium"/>
              </a:rPr>
            </a:br>
            <a:endParaRPr b="0" i="0" sz="15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1500"/>
              <a:buFont typeface="Arial"/>
              <a:buNone/>
            </a:pPr>
            <a:r>
              <a:rPr b="0" i="0" lang="fr" sz="1500" u="none" cap="none" strike="noStrike">
                <a:solidFill>
                  <a:srgbClr val="003081"/>
                </a:solidFill>
                <a:latin typeface="Palanquin Medium"/>
                <a:ea typeface="Palanquin Medium"/>
                <a:cs typeface="Palanquin Medium"/>
                <a:sym typeface="Palanquin Medium"/>
              </a:rPr>
              <a:t>« L’e‐inclusion n’est rien d’autre que l’inclusion sociale </a:t>
            </a:r>
            <a:endParaRPr b="0" i="0" sz="15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1500"/>
              <a:buFont typeface="Arial"/>
              <a:buNone/>
            </a:pPr>
            <a:r>
              <a:rPr b="0" i="0" lang="fr" sz="1500" u="none" cap="none" strike="noStrike">
                <a:solidFill>
                  <a:srgbClr val="003081"/>
                </a:solidFill>
                <a:latin typeface="Palanquin Medium"/>
                <a:ea typeface="Palanquin Medium"/>
                <a:cs typeface="Palanquin Medium"/>
                <a:sym typeface="Palanquin Medium"/>
              </a:rPr>
              <a:t>et économique dans une société de la connaissance. </a:t>
            </a:r>
            <a:endParaRPr b="0" i="0" sz="15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1500"/>
              <a:buFont typeface="Arial"/>
              <a:buNone/>
            </a:pPr>
            <a:r>
              <a:rPr b="0" i="0" lang="fr" sz="1500" u="none" cap="none" strike="noStrike">
                <a:solidFill>
                  <a:srgbClr val="003081"/>
                </a:solidFill>
                <a:latin typeface="Palanquin Medium"/>
                <a:ea typeface="Palanquin Medium"/>
                <a:cs typeface="Palanquin Medium"/>
                <a:sym typeface="Palanquin Medium"/>
              </a:rPr>
              <a:t>De là, elle en tire deux principaux enjeux : </a:t>
            </a:r>
            <a:br>
              <a:rPr b="0" i="0" lang="fr" sz="1500" u="none" cap="none" strike="noStrike">
                <a:solidFill>
                  <a:srgbClr val="003081"/>
                </a:solidFill>
                <a:latin typeface="Palanquin Medium"/>
                <a:ea typeface="Palanquin Medium"/>
                <a:cs typeface="Palanquin Medium"/>
                <a:sym typeface="Palanquin Medium"/>
              </a:rPr>
            </a:br>
            <a:r>
              <a:rPr b="0" i="0" lang="fr" sz="1500" u="none" cap="none" strike="noStrike">
                <a:solidFill>
                  <a:srgbClr val="003081"/>
                </a:solidFill>
                <a:highlight>
                  <a:srgbClr val="E7F0FF"/>
                </a:highlight>
                <a:latin typeface="Palanquin Medium"/>
                <a:ea typeface="Palanquin Medium"/>
                <a:cs typeface="Palanquin Medium"/>
                <a:sym typeface="Palanquin Medium"/>
              </a:rPr>
              <a:t>la participation effective des individus dans toutes les dimensions d’une société de la connaissance(…)</a:t>
            </a:r>
            <a:r>
              <a:rPr b="0" i="0" lang="fr" sz="1500" u="none" cap="none" strike="noStrike">
                <a:solidFill>
                  <a:srgbClr val="003081"/>
                </a:solidFill>
                <a:latin typeface="Palanquin Medium"/>
                <a:ea typeface="Palanquin Medium"/>
                <a:cs typeface="Palanquin Medium"/>
                <a:sym typeface="Palanquin Medium"/>
              </a:rPr>
              <a:t>, </a:t>
            </a:r>
            <a:br>
              <a:rPr b="0" i="0" lang="fr" sz="1500" u="none" cap="none" strike="noStrike">
                <a:solidFill>
                  <a:srgbClr val="003081"/>
                </a:solidFill>
                <a:latin typeface="Palanquin Medium"/>
                <a:ea typeface="Palanquin Medium"/>
                <a:cs typeface="Palanquin Medium"/>
                <a:sym typeface="Palanquin Medium"/>
              </a:rPr>
            </a:br>
            <a:r>
              <a:rPr b="0" i="0" lang="fr" sz="1500" u="none" cap="none" strike="noStrike">
                <a:solidFill>
                  <a:srgbClr val="003081"/>
                </a:solidFill>
                <a:latin typeface="Palanquin Medium"/>
                <a:ea typeface="Palanquin Medium"/>
                <a:cs typeface="Palanquin Medium"/>
                <a:sym typeface="Palanquin Medium"/>
              </a:rPr>
              <a:t>[et] la manière dont </a:t>
            </a:r>
            <a:r>
              <a:rPr b="0" i="0" lang="fr" sz="1500" u="none" cap="none" strike="noStrike">
                <a:solidFill>
                  <a:srgbClr val="003081"/>
                </a:solidFill>
                <a:highlight>
                  <a:srgbClr val="FFD9D9"/>
                </a:highlight>
                <a:latin typeface="Palanquin Medium"/>
                <a:ea typeface="Palanquin Medium"/>
                <a:cs typeface="Palanquin Medium"/>
                <a:sym typeface="Palanquin Medium"/>
              </a:rPr>
              <a:t>les technologies de l’information </a:t>
            </a:r>
            <a:br>
              <a:rPr b="0" i="0" lang="fr" sz="1500" u="none" cap="none" strike="noStrike">
                <a:solidFill>
                  <a:srgbClr val="003081"/>
                </a:solidFill>
                <a:highlight>
                  <a:srgbClr val="FFD9D9"/>
                </a:highlight>
                <a:latin typeface="Palanquin Medium"/>
                <a:ea typeface="Palanquin Medium"/>
                <a:cs typeface="Palanquin Medium"/>
                <a:sym typeface="Palanquin Medium"/>
              </a:rPr>
            </a:br>
            <a:r>
              <a:rPr b="0" i="0" lang="fr" sz="1500" u="none" cap="none" strike="noStrike">
                <a:solidFill>
                  <a:srgbClr val="003081"/>
                </a:solidFill>
                <a:highlight>
                  <a:srgbClr val="FFD9D9"/>
                </a:highlight>
                <a:latin typeface="Palanquin Medium"/>
                <a:ea typeface="Palanquin Medium"/>
                <a:cs typeface="Palanquin Medium"/>
                <a:sym typeface="Palanquin Medium"/>
              </a:rPr>
              <a:t>et de la communication contribuent à développer la participation de tous à la société. </a:t>
            </a:r>
            <a:r>
              <a:rPr b="0" i="0" lang="fr" sz="1500" u="none" cap="none" strike="noStrike">
                <a:solidFill>
                  <a:srgbClr val="003081"/>
                </a:solidFill>
                <a:latin typeface="Palanquin Medium"/>
                <a:ea typeface="Palanquin Medium"/>
                <a:cs typeface="Palanquin Medium"/>
                <a:sym typeface="Palanquin Medium"/>
              </a:rPr>
              <a:t>»</a:t>
            </a:r>
            <a:endParaRPr b="0" i="0" sz="1500" u="none" cap="none" strike="noStrike">
              <a:solidFill>
                <a:srgbClr val="003081"/>
              </a:solidFill>
              <a:latin typeface="Palanquin Medium"/>
              <a:ea typeface="Palanquin Medium"/>
              <a:cs typeface="Palanquin Medium"/>
              <a:sym typeface="Palanquin Medium"/>
            </a:endParaRPr>
          </a:p>
        </p:txBody>
      </p:sp>
      <p:pic>
        <p:nvPicPr>
          <p:cNvPr id="243" name="Google Shape;243;p12"/>
          <p:cNvPicPr preferRelativeResize="0"/>
          <p:nvPr/>
        </p:nvPicPr>
        <p:blipFill rotWithShape="1">
          <a:blip r:embed="rId3">
            <a:alphaModFix/>
          </a:blip>
          <a:srcRect b="0" l="0" r="45619" t="0"/>
          <a:stretch/>
        </p:blipFill>
        <p:spPr>
          <a:xfrm>
            <a:off x="5800600" y="1619325"/>
            <a:ext cx="3022425" cy="1313850"/>
          </a:xfrm>
          <a:prstGeom prst="rect">
            <a:avLst/>
          </a:prstGeom>
          <a:noFill/>
          <a:ln>
            <a:noFill/>
          </a:ln>
        </p:spPr>
      </p:pic>
      <p:pic>
        <p:nvPicPr>
          <p:cNvPr id="244" name="Google Shape;244;p12"/>
          <p:cNvPicPr preferRelativeResize="0"/>
          <p:nvPr/>
        </p:nvPicPr>
        <p:blipFill rotWithShape="1">
          <a:blip r:embed="rId3">
            <a:alphaModFix/>
          </a:blip>
          <a:srcRect b="0" l="53841" r="19174" t="0"/>
          <a:stretch/>
        </p:blipFill>
        <p:spPr>
          <a:xfrm>
            <a:off x="5754700" y="3088600"/>
            <a:ext cx="1499700" cy="1313850"/>
          </a:xfrm>
          <a:prstGeom prst="rect">
            <a:avLst/>
          </a:prstGeom>
          <a:noFill/>
          <a:ln>
            <a:noFill/>
          </a:ln>
        </p:spPr>
      </p:pic>
      <p:pic>
        <p:nvPicPr>
          <p:cNvPr id="245" name="Google Shape;245;p12"/>
          <p:cNvPicPr preferRelativeResize="0"/>
          <p:nvPr/>
        </p:nvPicPr>
        <p:blipFill rotWithShape="1">
          <a:blip r:embed="rId3">
            <a:alphaModFix/>
          </a:blip>
          <a:srcRect b="0" l="78515" r="-5499" t="0"/>
          <a:stretch/>
        </p:blipFill>
        <p:spPr>
          <a:xfrm>
            <a:off x="7384525" y="3088600"/>
            <a:ext cx="1499700" cy="13138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13"/>
          <p:cNvSpPr txBox="1"/>
          <p:nvPr/>
        </p:nvSpPr>
        <p:spPr>
          <a:xfrm>
            <a:off x="826900" y="638575"/>
            <a:ext cx="76878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Les 3 axes reconnus de l’inclusion numérique</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251" name="Google Shape;251;p13"/>
          <p:cNvSpPr/>
          <p:nvPr/>
        </p:nvSpPr>
        <p:spPr>
          <a:xfrm>
            <a:off x="826900" y="1316450"/>
            <a:ext cx="2204700" cy="2204700"/>
          </a:xfrm>
          <a:prstGeom prst="ellipse">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4000"/>
              <a:buFont typeface="Arial"/>
              <a:buNone/>
            </a:pPr>
            <a:r>
              <a:rPr b="1" i="0" lang="fr" sz="4000" u="none" cap="none" strike="noStrike">
                <a:solidFill>
                  <a:schemeClr val="lt1"/>
                </a:solidFill>
                <a:latin typeface="Palanquin"/>
                <a:ea typeface="Palanquin"/>
                <a:cs typeface="Palanquin"/>
                <a:sym typeface="Palanquin"/>
              </a:rPr>
              <a:t>1</a:t>
            </a:r>
            <a:endParaRPr b="1" i="0" sz="4000" u="none" cap="none" strike="noStrike">
              <a:solidFill>
                <a:schemeClr val="lt1"/>
              </a:solidFill>
              <a:latin typeface="Palanquin"/>
              <a:ea typeface="Palanquin"/>
              <a:cs typeface="Palanquin"/>
              <a:sym typeface="Palanquin"/>
            </a:endParaRPr>
          </a:p>
          <a:p>
            <a:pPr indent="0" lvl="0" marL="0" marR="0" rtl="0" algn="ctr">
              <a:lnSpc>
                <a:spcPct val="100000"/>
              </a:lnSpc>
              <a:spcBef>
                <a:spcPts val="0"/>
              </a:spcBef>
              <a:spcAft>
                <a:spcPts val="0"/>
              </a:spcAft>
              <a:buClr>
                <a:schemeClr val="dk1"/>
              </a:buClr>
              <a:buSzPts val="1100"/>
              <a:buFont typeface="Arial"/>
              <a:buNone/>
            </a:pPr>
            <a:r>
              <a:t/>
            </a:r>
            <a:endParaRPr b="0" i="0" sz="1400" u="none" cap="none" strike="noStrike">
              <a:solidFill>
                <a:schemeClr val="lt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a:ea typeface="Palanquin"/>
                <a:cs typeface="Palanquin"/>
                <a:sym typeface="Palanquin"/>
              </a:rPr>
              <a:t>Avoir un accès aux outils numériques </a:t>
            </a:r>
            <a:br>
              <a:rPr b="0" i="0" lang="fr" sz="1400" u="none" cap="none" strike="noStrike">
                <a:solidFill>
                  <a:schemeClr val="lt1"/>
                </a:solidFill>
                <a:latin typeface="Palanquin"/>
                <a:ea typeface="Palanquin"/>
                <a:cs typeface="Palanquin"/>
                <a:sym typeface="Palanquin"/>
              </a:rPr>
            </a:br>
            <a:r>
              <a:rPr b="0" i="0" lang="fr" sz="1400" u="none" cap="none" strike="noStrike">
                <a:solidFill>
                  <a:schemeClr val="lt1"/>
                </a:solidFill>
                <a:latin typeface="Palanquin"/>
                <a:ea typeface="Palanquin"/>
                <a:cs typeface="Palanquin"/>
                <a:sym typeface="Palanquin"/>
              </a:rPr>
              <a:t>et à internet</a:t>
            </a:r>
            <a:endParaRPr b="0" i="0" sz="1400" u="none" cap="none" strike="noStrike">
              <a:solidFill>
                <a:schemeClr val="lt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a:ea typeface="Palanquin"/>
                <a:cs typeface="Palanquin"/>
                <a:sym typeface="Palanquin"/>
              </a:rPr>
              <a:t> </a:t>
            </a:r>
            <a:endParaRPr b="0" i="0" sz="1400" u="none" cap="none" strike="noStrike">
              <a:solidFill>
                <a:schemeClr val="lt1"/>
              </a:solidFill>
              <a:latin typeface="Palanquin"/>
              <a:ea typeface="Palanquin"/>
              <a:cs typeface="Palanquin"/>
              <a:sym typeface="Palanquin"/>
            </a:endParaRPr>
          </a:p>
        </p:txBody>
      </p:sp>
      <p:sp>
        <p:nvSpPr>
          <p:cNvPr id="252" name="Google Shape;252;p13"/>
          <p:cNvSpPr/>
          <p:nvPr/>
        </p:nvSpPr>
        <p:spPr>
          <a:xfrm>
            <a:off x="3469650" y="1316450"/>
            <a:ext cx="2204700" cy="2204700"/>
          </a:xfrm>
          <a:prstGeom prst="ellipse">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4000"/>
              <a:buFont typeface="Arial"/>
              <a:buNone/>
            </a:pPr>
            <a:r>
              <a:rPr b="1" i="0" lang="fr" sz="4000" u="none" cap="none" strike="noStrike">
                <a:solidFill>
                  <a:schemeClr val="lt1"/>
                </a:solidFill>
                <a:latin typeface="Palanquin"/>
                <a:ea typeface="Palanquin"/>
                <a:cs typeface="Palanquin"/>
                <a:sym typeface="Palanquin"/>
              </a:rPr>
              <a:t>2</a:t>
            </a:r>
            <a:endParaRPr b="1" i="0" sz="4000" u="none" cap="none" strike="noStrike">
              <a:solidFill>
                <a:schemeClr val="lt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a:ea typeface="Palanquin"/>
                <a:cs typeface="Palanquin"/>
                <a:sym typeface="Palanquin"/>
              </a:rPr>
              <a:t>Savoir utiliser </a:t>
            </a:r>
            <a:br>
              <a:rPr b="0" i="0" lang="fr" sz="1400" u="none" cap="none" strike="noStrike">
                <a:solidFill>
                  <a:schemeClr val="lt1"/>
                </a:solidFill>
                <a:latin typeface="Palanquin"/>
                <a:ea typeface="Palanquin"/>
                <a:cs typeface="Palanquin"/>
                <a:sym typeface="Palanquin"/>
              </a:rPr>
            </a:br>
            <a:r>
              <a:rPr b="0" i="0" lang="fr" sz="1400" u="none" cap="none" strike="noStrike">
                <a:solidFill>
                  <a:schemeClr val="lt1"/>
                </a:solidFill>
                <a:latin typeface="Palanquin"/>
                <a:ea typeface="Palanquin"/>
                <a:cs typeface="Palanquin"/>
                <a:sym typeface="Palanquin"/>
              </a:rPr>
              <a:t>et maîtriser </a:t>
            </a:r>
            <a:br>
              <a:rPr b="0" i="0" lang="fr" sz="1400" u="none" cap="none" strike="noStrike">
                <a:solidFill>
                  <a:schemeClr val="lt1"/>
                </a:solidFill>
                <a:latin typeface="Palanquin"/>
                <a:ea typeface="Palanquin"/>
                <a:cs typeface="Palanquin"/>
                <a:sym typeface="Palanquin"/>
              </a:rPr>
            </a:br>
            <a:r>
              <a:rPr b="0" i="0" lang="fr" sz="1400" u="none" cap="none" strike="noStrike">
                <a:solidFill>
                  <a:schemeClr val="lt1"/>
                </a:solidFill>
                <a:latin typeface="Palanquin"/>
                <a:ea typeface="Palanquin"/>
                <a:cs typeface="Palanquin"/>
                <a:sym typeface="Palanquin"/>
              </a:rPr>
              <a:t>les outils numériques</a:t>
            </a:r>
            <a:endParaRPr b="0" i="0" sz="1400" u="none" cap="none" strike="noStrike">
              <a:solidFill>
                <a:schemeClr val="lt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alanquin"/>
              <a:ea typeface="Palanquin"/>
              <a:cs typeface="Palanquin"/>
              <a:sym typeface="Palanquin"/>
            </a:endParaRPr>
          </a:p>
        </p:txBody>
      </p:sp>
      <p:sp>
        <p:nvSpPr>
          <p:cNvPr id="253" name="Google Shape;253;p13"/>
          <p:cNvSpPr/>
          <p:nvPr/>
        </p:nvSpPr>
        <p:spPr>
          <a:xfrm>
            <a:off x="6112400" y="1316450"/>
            <a:ext cx="2204700" cy="2204700"/>
          </a:xfrm>
          <a:prstGeom prst="ellipse">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4000"/>
              <a:buFont typeface="Arial"/>
              <a:buNone/>
            </a:pPr>
            <a:r>
              <a:rPr b="1" i="0" lang="fr" sz="4000" u="none" cap="none" strike="noStrike">
                <a:solidFill>
                  <a:schemeClr val="lt1"/>
                </a:solidFill>
                <a:latin typeface="Palanquin"/>
                <a:ea typeface="Palanquin"/>
                <a:cs typeface="Palanquin"/>
                <a:sym typeface="Palanquin"/>
              </a:rPr>
              <a:t>3</a:t>
            </a:r>
            <a:endParaRPr b="1" i="0" sz="4000" u="none" cap="none" strike="noStrike">
              <a:solidFill>
                <a:schemeClr val="lt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a:ea typeface="Palanquin"/>
                <a:cs typeface="Palanquin"/>
                <a:sym typeface="Palanquin"/>
              </a:rPr>
              <a:t>Être autonome, comprendre comment le numérique peut améliorer mon quotidien</a:t>
            </a:r>
            <a:endParaRPr b="0" i="0" sz="1400" u="none" cap="none" strike="noStrike">
              <a:solidFill>
                <a:schemeClr val="lt1"/>
              </a:solidFill>
              <a:latin typeface="Palanquin"/>
              <a:ea typeface="Palanquin"/>
              <a:cs typeface="Palanquin"/>
              <a:sym typeface="Palanquin"/>
            </a:endParaRPr>
          </a:p>
        </p:txBody>
      </p:sp>
      <p:sp>
        <p:nvSpPr>
          <p:cNvPr id="254" name="Google Shape;254;p13"/>
          <p:cNvSpPr/>
          <p:nvPr/>
        </p:nvSpPr>
        <p:spPr>
          <a:xfrm>
            <a:off x="1816000" y="3429950"/>
            <a:ext cx="226500" cy="379200"/>
          </a:xfrm>
          <a:prstGeom prst="downArrow">
            <a:avLst>
              <a:gd fmla="val 50000" name="adj1"/>
              <a:gd fmla="val 50000" name="adj2"/>
            </a:avLst>
          </a:prstGeom>
          <a:solidFill>
            <a:srgbClr val="FF333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5" name="Google Shape;255;p13"/>
          <p:cNvSpPr txBox="1"/>
          <p:nvPr/>
        </p:nvSpPr>
        <p:spPr>
          <a:xfrm>
            <a:off x="826900" y="3809150"/>
            <a:ext cx="2281500" cy="73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fr" sz="1400" u="none" cap="none" strike="noStrike">
                <a:solidFill>
                  <a:srgbClr val="FF3333"/>
                </a:solidFill>
                <a:latin typeface="Palanquin"/>
                <a:ea typeface="Palanquin"/>
                <a:cs typeface="Palanquin"/>
                <a:sym typeface="Palanquin"/>
              </a:rPr>
              <a:t>Réduire la “fracture numérique” (accès, infrastructure, équipement) </a:t>
            </a:r>
            <a:endParaRPr b="0" i="0" sz="1400" u="none" cap="none" strike="noStrike">
              <a:solidFill>
                <a:srgbClr val="FF3333"/>
              </a:solidFill>
              <a:latin typeface="Palanquin Medium"/>
              <a:ea typeface="Palanquin Medium"/>
              <a:cs typeface="Palanquin Medium"/>
              <a:sym typeface="Palanquin Medium"/>
            </a:endParaRPr>
          </a:p>
        </p:txBody>
      </p:sp>
      <p:sp>
        <p:nvSpPr>
          <p:cNvPr id="256" name="Google Shape;256;p13"/>
          <p:cNvSpPr/>
          <p:nvPr/>
        </p:nvSpPr>
        <p:spPr>
          <a:xfrm>
            <a:off x="4420350" y="3429950"/>
            <a:ext cx="226500" cy="379200"/>
          </a:xfrm>
          <a:prstGeom prst="downArrow">
            <a:avLst>
              <a:gd fmla="val 50000" name="adj1"/>
              <a:gd fmla="val 50000" name="adj2"/>
            </a:avLst>
          </a:prstGeom>
          <a:solidFill>
            <a:srgbClr val="FF333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7" name="Google Shape;257;p13"/>
          <p:cNvSpPr txBox="1"/>
          <p:nvPr/>
        </p:nvSpPr>
        <p:spPr>
          <a:xfrm>
            <a:off x="3431250" y="3809150"/>
            <a:ext cx="2281500" cy="73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fr" sz="1400" u="none" cap="none" strike="noStrike">
                <a:solidFill>
                  <a:srgbClr val="FF3333"/>
                </a:solidFill>
                <a:latin typeface="Palanquin"/>
                <a:ea typeface="Palanquin"/>
                <a:cs typeface="Palanquin"/>
                <a:sym typeface="Palanquin"/>
              </a:rPr>
              <a:t>Développer </a:t>
            </a:r>
            <a:endParaRPr b="1" i="0" sz="1400" u="none" cap="none" strike="noStrike">
              <a:solidFill>
                <a:srgbClr val="FF3333"/>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400"/>
              <a:buFont typeface="Arial"/>
              <a:buNone/>
            </a:pPr>
            <a:r>
              <a:rPr b="1" i="0" lang="fr" sz="1400" u="none" cap="none" strike="noStrike">
                <a:solidFill>
                  <a:srgbClr val="FF3333"/>
                </a:solidFill>
                <a:latin typeface="Palanquin"/>
                <a:ea typeface="Palanquin"/>
                <a:cs typeface="Palanquin"/>
                <a:sym typeface="Palanquin"/>
              </a:rPr>
              <a:t>les compétences numériques</a:t>
            </a:r>
            <a:endParaRPr b="0" i="0" sz="1400" u="none" cap="none" strike="noStrike">
              <a:solidFill>
                <a:srgbClr val="FF3333"/>
              </a:solidFill>
              <a:latin typeface="Palanquin Medium"/>
              <a:ea typeface="Palanquin Medium"/>
              <a:cs typeface="Palanquin Medium"/>
              <a:sym typeface="Palanquin Medium"/>
            </a:endParaRPr>
          </a:p>
        </p:txBody>
      </p:sp>
      <p:sp>
        <p:nvSpPr>
          <p:cNvPr id="258" name="Google Shape;258;p13"/>
          <p:cNvSpPr/>
          <p:nvPr/>
        </p:nvSpPr>
        <p:spPr>
          <a:xfrm>
            <a:off x="7063100" y="3429950"/>
            <a:ext cx="226500" cy="379200"/>
          </a:xfrm>
          <a:prstGeom prst="downArrow">
            <a:avLst>
              <a:gd fmla="val 50000" name="adj1"/>
              <a:gd fmla="val 50000" name="adj2"/>
            </a:avLst>
          </a:prstGeom>
          <a:solidFill>
            <a:srgbClr val="FF333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9" name="Google Shape;259;p13"/>
          <p:cNvSpPr txBox="1"/>
          <p:nvPr/>
        </p:nvSpPr>
        <p:spPr>
          <a:xfrm>
            <a:off x="6074000" y="3809150"/>
            <a:ext cx="2281500" cy="735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fr" sz="1400" u="none" cap="none" strike="noStrike">
                <a:solidFill>
                  <a:srgbClr val="FF3333"/>
                </a:solidFill>
                <a:latin typeface="Palanquin"/>
                <a:ea typeface="Palanquin"/>
                <a:cs typeface="Palanquin"/>
                <a:sym typeface="Palanquin"/>
              </a:rPr>
              <a:t>Développer </a:t>
            </a:r>
            <a:br>
              <a:rPr b="1" i="0" lang="fr" sz="1400" u="none" cap="none" strike="noStrike">
                <a:solidFill>
                  <a:srgbClr val="FF3333"/>
                </a:solidFill>
                <a:latin typeface="Palanquin"/>
                <a:ea typeface="Palanquin"/>
                <a:cs typeface="Palanquin"/>
                <a:sym typeface="Palanquin"/>
              </a:rPr>
            </a:br>
            <a:r>
              <a:rPr b="1" i="0" lang="fr" sz="1400" u="none" cap="none" strike="noStrike">
                <a:solidFill>
                  <a:srgbClr val="FF3333"/>
                </a:solidFill>
                <a:latin typeface="Palanquin"/>
                <a:ea typeface="Palanquin"/>
                <a:cs typeface="Palanquin"/>
                <a:sym typeface="Palanquin"/>
              </a:rPr>
              <a:t>la capacitation </a:t>
            </a:r>
            <a:br>
              <a:rPr b="1" i="0" lang="fr" sz="1400" u="none" cap="none" strike="noStrike">
                <a:solidFill>
                  <a:srgbClr val="FF3333"/>
                </a:solidFill>
                <a:latin typeface="Palanquin"/>
                <a:ea typeface="Palanquin"/>
                <a:cs typeface="Palanquin"/>
                <a:sym typeface="Palanquin"/>
              </a:rPr>
            </a:br>
            <a:r>
              <a:rPr b="1" i="0" lang="fr" sz="1400" u="none" cap="none" strike="noStrike">
                <a:solidFill>
                  <a:srgbClr val="FF3333"/>
                </a:solidFill>
                <a:latin typeface="Palanquin"/>
                <a:ea typeface="Palanquin"/>
                <a:cs typeface="Palanquin"/>
                <a:sym typeface="Palanquin"/>
              </a:rPr>
              <a:t>et le pouvoir d’agir </a:t>
            </a:r>
            <a:endParaRPr b="0" i="0" sz="1400" u="none" cap="none" strike="noStrike">
              <a:solidFill>
                <a:srgbClr val="FF3333"/>
              </a:solidFill>
              <a:latin typeface="Palanquin Medium"/>
              <a:ea typeface="Palanquin Medium"/>
              <a:cs typeface="Palanquin Medium"/>
              <a:sym typeface="Palanquin Medium"/>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14"/>
          <p:cNvSpPr/>
          <p:nvPr/>
        </p:nvSpPr>
        <p:spPr>
          <a:xfrm>
            <a:off x="14975" y="-900"/>
            <a:ext cx="9144000" cy="5143500"/>
          </a:xfrm>
          <a:prstGeom prst="rect">
            <a:avLst/>
          </a:prstGeom>
          <a:noFill/>
          <a:ln cap="flat" cmpd="sng" w="228600">
            <a:solidFill>
              <a:srgbClr val="00308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5" name="Google Shape;265;p14"/>
          <p:cNvSpPr txBox="1"/>
          <p:nvPr/>
        </p:nvSpPr>
        <p:spPr>
          <a:xfrm rot="-5400000">
            <a:off x="-108850" y="344575"/>
            <a:ext cx="775200" cy="31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003081"/>
                </a:solidFill>
                <a:latin typeface="Palanquin"/>
                <a:ea typeface="Palanquin"/>
                <a:cs typeface="Palanquin"/>
                <a:sym typeface="Palanquin"/>
              </a:rPr>
              <a:t>ACTIVITÉ</a:t>
            </a:r>
            <a:endParaRPr b="1" i="0" sz="1000" u="none" cap="none" strike="noStrike">
              <a:solidFill>
                <a:srgbClr val="003081"/>
              </a:solidFill>
              <a:latin typeface="Palanquin"/>
              <a:ea typeface="Palanquin"/>
              <a:cs typeface="Palanquin"/>
              <a:sym typeface="Palanquin"/>
            </a:endParaRPr>
          </a:p>
        </p:txBody>
      </p:sp>
      <p:sp>
        <p:nvSpPr>
          <p:cNvPr id="266" name="Google Shape;266;p14"/>
          <p:cNvSpPr txBox="1"/>
          <p:nvPr/>
        </p:nvSpPr>
        <p:spPr>
          <a:xfrm>
            <a:off x="826900" y="638575"/>
            <a:ext cx="7687800" cy="8697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Les principaux acteurs et dispositifs de l’inclusion numérique</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267" name="Google Shape;267;p14"/>
          <p:cNvSpPr txBox="1"/>
          <p:nvPr/>
        </p:nvSpPr>
        <p:spPr>
          <a:xfrm>
            <a:off x="724375" y="1717200"/>
            <a:ext cx="5685900" cy="2905500"/>
          </a:xfrm>
          <a:prstGeom prst="rect">
            <a:avLst/>
          </a:prstGeom>
          <a:noFill/>
          <a:ln>
            <a:noFill/>
          </a:ln>
        </p:spPr>
        <p:txBody>
          <a:bodyPr anchorCtr="0" anchor="t" bIns="91425" lIns="91425" spcFirstLastPara="1" rIns="91425" wrap="square" tIns="91425">
            <a:noAutofit/>
          </a:bodyPr>
          <a:lstStyle/>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Consultez les fiches </a:t>
            </a:r>
            <a:endParaRPr b="0" i="1" sz="1800" u="none" cap="none" strike="noStrike">
              <a:solidFill>
                <a:srgbClr val="003081"/>
              </a:solidFill>
              <a:latin typeface="Palanquin Medium"/>
              <a:ea typeface="Palanquin Medium"/>
              <a:cs typeface="Palanquin Medium"/>
              <a:sym typeface="Palanquin Medium"/>
            </a:endParaRPr>
          </a:p>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Positionnez : </a:t>
            </a:r>
            <a:endParaRPr b="0" i="0" sz="1800" u="none" cap="none" strike="noStrike">
              <a:solidFill>
                <a:srgbClr val="003081"/>
              </a:solidFill>
              <a:latin typeface="Palanquin Medium"/>
              <a:ea typeface="Palanquin Medium"/>
              <a:cs typeface="Palanquin Medium"/>
              <a:sym typeface="Palanquin Medium"/>
            </a:endParaRPr>
          </a:p>
          <a:p>
            <a:pPr indent="-342900" lvl="1" marL="13716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1 gommette rouges sur 2 acteurs ou dispositifs que vous venez de découvrir</a:t>
            </a:r>
            <a:endParaRPr b="0" i="0" sz="1800" u="none" cap="none" strike="noStrike">
              <a:solidFill>
                <a:srgbClr val="003081"/>
              </a:solidFill>
              <a:latin typeface="Palanquin Medium"/>
              <a:ea typeface="Palanquin Medium"/>
              <a:cs typeface="Palanquin Medium"/>
              <a:sym typeface="Palanquin Medium"/>
            </a:endParaRPr>
          </a:p>
          <a:p>
            <a:pPr indent="-342900" lvl="1" marL="13716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1 gommette verte sur 2 acteurs ou dispositifs que vous avez déjà mobilisé</a:t>
            </a:r>
            <a:endParaRPr b="0" i="0" sz="18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3081"/>
              </a:solidFill>
              <a:latin typeface="Palanquin Medium"/>
              <a:ea typeface="Palanquin Medium"/>
              <a:cs typeface="Palanquin Medium"/>
              <a:sym typeface="Palanquin Medium"/>
            </a:endParaRPr>
          </a:p>
          <a:p>
            <a:pPr indent="0" lvl="0" marL="45720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3081"/>
              </a:solidFill>
              <a:latin typeface="Palanquin Medium"/>
              <a:ea typeface="Palanquin Medium"/>
              <a:cs typeface="Palanquin Medium"/>
              <a:sym typeface="Palanquin Medium"/>
            </a:endParaRPr>
          </a:p>
        </p:txBody>
      </p:sp>
      <p:sp>
        <p:nvSpPr>
          <p:cNvPr id="268" name="Google Shape;268;p14"/>
          <p:cNvSpPr txBox="1"/>
          <p:nvPr/>
        </p:nvSpPr>
        <p:spPr>
          <a:xfrm>
            <a:off x="1506325" y="3790375"/>
            <a:ext cx="2490300" cy="831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fr" sz="1400" u="none" cap="none" strike="noStrike">
                <a:solidFill>
                  <a:srgbClr val="003081"/>
                </a:solidFill>
                <a:latin typeface="Palanquin"/>
                <a:ea typeface="Palanquin"/>
                <a:cs typeface="Palanquin"/>
                <a:sym typeface="Palanquin"/>
              </a:rPr>
              <a:t>10’ de lecture et réflexion individuelle puis mise en commun </a:t>
            </a:r>
            <a:endParaRPr b="0" i="0" sz="1400" u="none" cap="none" strike="noStrike">
              <a:solidFill>
                <a:srgbClr val="003081"/>
              </a:solidFill>
              <a:latin typeface="Palanquin"/>
              <a:ea typeface="Palanquin"/>
              <a:cs typeface="Palanquin"/>
              <a:sym typeface="Palanquin"/>
            </a:endParaRPr>
          </a:p>
        </p:txBody>
      </p:sp>
      <p:pic>
        <p:nvPicPr>
          <p:cNvPr id="269" name="Google Shape;269;p14"/>
          <p:cNvPicPr preferRelativeResize="0"/>
          <p:nvPr/>
        </p:nvPicPr>
        <p:blipFill rotWithShape="1">
          <a:blip r:embed="rId3">
            <a:alphaModFix/>
          </a:blip>
          <a:srcRect b="0" l="0" r="0" t="0"/>
          <a:stretch/>
        </p:blipFill>
        <p:spPr>
          <a:xfrm>
            <a:off x="922000" y="3688584"/>
            <a:ext cx="584324" cy="668517"/>
          </a:xfrm>
          <a:prstGeom prst="rect">
            <a:avLst/>
          </a:prstGeom>
          <a:noFill/>
          <a:ln>
            <a:noFill/>
          </a:ln>
        </p:spPr>
      </p:pic>
      <p:pic>
        <p:nvPicPr>
          <p:cNvPr id="270" name="Google Shape;270;p14"/>
          <p:cNvPicPr preferRelativeResize="0"/>
          <p:nvPr/>
        </p:nvPicPr>
        <p:blipFill rotWithShape="1">
          <a:blip r:embed="rId4">
            <a:alphaModFix/>
          </a:blip>
          <a:srcRect b="0" l="0" r="0" t="0"/>
          <a:stretch/>
        </p:blipFill>
        <p:spPr>
          <a:xfrm rot="-207287">
            <a:off x="6380240" y="1463436"/>
            <a:ext cx="2233745" cy="3094766"/>
          </a:xfrm>
          <a:prstGeom prst="rect">
            <a:avLst/>
          </a:prstGeom>
          <a:noFill/>
          <a:ln>
            <a:noFill/>
          </a:ln>
          <a:effectLst>
            <a:outerShdw blurRad="57150" rotWithShape="0" algn="bl" dir="5400000" dist="19050">
              <a:srgbClr val="000000">
                <a:alpha val="49803"/>
              </a:srgbClr>
            </a:outerShdw>
          </a:effectLst>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274" name="Shape 274"/>
        <p:cNvGrpSpPr/>
        <p:nvPr/>
      </p:nvGrpSpPr>
      <p:grpSpPr>
        <a:xfrm>
          <a:off x="0" y="0"/>
          <a:ext cx="0" cy="0"/>
          <a:chOff x="0" y="0"/>
          <a:chExt cx="0" cy="0"/>
        </a:xfrm>
      </p:grpSpPr>
      <p:sp>
        <p:nvSpPr>
          <p:cNvPr id="275" name="Google Shape;275;p15"/>
          <p:cNvSpPr txBox="1"/>
          <p:nvPr/>
        </p:nvSpPr>
        <p:spPr>
          <a:xfrm>
            <a:off x="404725" y="1074085"/>
            <a:ext cx="7004100" cy="808200"/>
          </a:xfrm>
          <a:prstGeom prst="rect">
            <a:avLst/>
          </a:prstGeom>
          <a:noFill/>
          <a:ln>
            <a:noFill/>
          </a:ln>
        </p:spPr>
        <p:txBody>
          <a:bodyPr anchorCtr="0" anchor="b" bIns="34275" lIns="34275" spcFirstLastPara="1" rIns="34275" wrap="square" tIns="34275">
            <a:noAutofit/>
          </a:bodyPr>
          <a:lstStyle/>
          <a:p>
            <a:pPr indent="0" lvl="0" marL="0" marR="0" rtl="0" algn="l">
              <a:lnSpc>
                <a:spcPct val="100000"/>
              </a:lnSpc>
              <a:spcBef>
                <a:spcPts val="0"/>
              </a:spcBef>
              <a:spcAft>
                <a:spcPts val="0"/>
              </a:spcAft>
              <a:buClr>
                <a:srgbClr val="000000"/>
              </a:buClr>
              <a:buSzPts val="2200"/>
              <a:buFont typeface="Arial"/>
              <a:buNone/>
            </a:pPr>
            <a:r>
              <a:rPr b="1" i="0" lang="fr" sz="4800" u="none" cap="none" strike="noStrike">
                <a:solidFill>
                  <a:srgbClr val="FF3333"/>
                </a:solidFill>
                <a:latin typeface="Palanquin"/>
                <a:ea typeface="Palanquin"/>
                <a:cs typeface="Palanquin"/>
                <a:sym typeface="Palanquin"/>
              </a:rPr>
              <a:t>Dématérialisation </a:t>
            </a:r>
            <a:endParaRPr b="1" i="0" sz="48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2200"/>
              <a:buFont typeface="Arial"/>
              <a:buNone/>
            </a:pPr>
            <a:r>
              <a:rPr b="1" i="0" lang="fr" sz="4800" u="none" cap="none" strike="noStrike">
                <a:solidFill>
                  <a:srgbClr val="FF3333"/>
                </a:solidFill>
                <a:latin typeface="Palanquin"/>
                <a:ea typeface="Palanquin"/>
                <a:cs typeface="Palanquin"/>
                <a:sym typeface="Palanquin"/>
              </a:rPr>
              <a:t>et travail social </a:t>
            </a:r>
            <a:endParaRPr b="0" i="0" sz="4800" u="none" cap="none" strike="noStrike">
              <a:solidFill>
                <a:srgbClr val="FF3333"/>
              </a:solidFill>
              <a:latin typeface="Palanquin"/>
              <a:ea typeface="Palanquin"/>
              <a:cs typeface="Palanquin"/>
              <a:sym typeface="Palanquin"/>
            </a:endParaRPr>
          </a:p>
        </p:txBody>
      </p:sp>
      <p:cxnSp>
        <p:nvCxnSpPr>
          <p:cNvPr id="276" name="Google Shape;276;p15"/>
          <p:cNvCxnSpPr/>
          <p:nvPr/>
        </p:nvCxnSpPr>
        <p:spPr>
          <a:xfrm>
            <a:off x="394684" y="2030842"/>
            <a:ext cx="5021400" cy="0"/>
          </a:xfrm>
          <a:prstGeom prst="straightConnector1">
            <a:avLst/>
          </a:prstGeom>
          <a:noFill/>
          <a:ln cap="flat" cmpd="sng" w="38100">
            <a:solidFill>
              <a:srgbClr val="FF3333"/>
            </a:solidFill>
            <a:prstDash val="solid"/>
            <a:round/>
            <a:headEnd len="sm" w="sm" type="none"/>
            <a:tailEnd len="sm" w="sm" type="none"/>
          </a:ln>
        </p:spPr>
      </p:cxn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16"/>
          <p:cNvSpPr/>
          <p:nvPr/>
        </p:nvSpPr>
        <p:spPr>
          <a:xfrm>
            <a:off x="14975" y="-900"/>
            <a:ext cx="9144000" cy="5143500"/>
          </a:xfrm>
          <a:prstGeom prst="rect">
            <a:avLst/>
          </a:prstGeom>
          <a:noFill/>
          <a:ln cap="flat" cmpd="sng" w="228600">
            <a:solidFill>
              <a:srgbClr val="00308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2" name="Google Shape;282;p16"/>
          <p:cNvSpPr txBox="1"/>
          <p:nvPr/>
        </p:nvSpPr>
        <p:spPr>
          <a:xfrm rot="-5400000">
            <a:off x="-108850" y="344575"/>
            <a:ext cx="775200" cy="31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003081"/>
                </a:solidFill>
                <a:latin typeface="Palanquin"/>
                <a:ea typeface="Palanquin"/>
                <a:cs typeface="Palanquin"/>
                <a:sym typeface="Palanquin"/>
              </a:rPr>
              <a:t>ACTIVITÉ</a:t>
            </a:r>
            <a:endParaRPr b="1" i="0" sz="1000" u="none" cap="none" strike="noStrike">
              <a:solidFill>
                <a:srgbClr val="003081"/>
              </a:solidFill>
              <a:latin typeface="Palanquin"/>
              <a:ea typeface="Palanquin"/>
              <a:cs typeface="Palanquin"/>
              <a:sym typeface="Palanquin"/>
            </a:endParaRPr>
          </a:p>
        </p:txBody>
      </p:sp>
      <p:pic>
        <p:nvPicPr>
          <p:cNvPr id="283" name="Google Shape;283;p16"/>
          <p:cNvPicPr preferRelativeResize="0"/>
          <p:nvPr/>
        </p:nvPicPr>
        <p:blipFill rotWithShape="1">
          <a:blip r:embed="rId3">
            <a:alphaModFix/>
          </a:blip>
          <a:srcRect b="0" l="0" r="0" t="0"/>
          <a:stretch/>
        </p:blipFill>
        <p:spPr>
          <a:xfrm>
            <a:off x="4628300" y="562375"/>
            <a:ext cx="3994425" cy="4058449"/>
          </a:xfrm>
          <a:prstGeom prst="rect">
            <a:avLst/>
          </a:prstGeom>
          <a:noFill/>
          <a:ln>
            <a:noFill/>
          </a:ln>
        </p:spPr>
      </p:pic>
      <p:sp>
        <p:nvSpPr>
          <p:cNvPr id="284" name="Google Shape;284;p16"/>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Brainstorming</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285" name="Google Shape;285;p16"/>
          <p:cNvSpPr txBox="1"/>
          <p:nvPr/>
        </p:nvSpPr>
        <p:spPr>
          <a:xfrm>
            <a:off x="724375" y="1717200"/>
            <a:ext cx="5221800" cy="2471100"/>
          </a:xfrm>
          <a:prstGeom prst="rect">
            <a:avLst/>
          </a:prstGeom>
          <a:noFill/>
          <a:ln>
            <a:noFill/>
          </a:ln>
        </p:spPr>
        <p:txBody>
          <a:bodyPr anchorCtr="0" anchor="t" bIns="91425" lIns="91425" spcFirstLastPara="1" rIns="91425" wrap="square" tIns="91425">
            <a:noAutofit/>
          </a:bodyPr>
          <a:lstStyle/>
          <a:p>
            <a:pPr indent="-342900" lvl="0" marL="457200" marR="0" rtl="0" algn="l">
              <a:lnSpc>
                <a:spcPct val="100000"/>
              </a:lnSpc>
              <a:spcBef>
                <a:spcPts val="0"/>
              </a:spcBef>
              <a:spcAft>
                <a:spcPts val="0"/>
              </a:spcAft>
              <a:buClr>
                <a:srgbClr val="003081"/>
              </a:buClr>
              <a:buSzPts val="1800"/>
              <a:buFont typeface="Palanquin Medium"/>
              <a:buChar char="➔"/>
            </a:pPr>
            <a:r>
              <a:rPr b="0" i="1" lang="fr" sz="1800" u="none" cap="none" strike="noStrike">
                <a:solidFill>
                  <a:srgbClr val="003081"/>
                </a:solidFill>
                <a:latin typeface="Palanquin Medium"/>
                <a:ea typeface="Palanquin Medium"/>
                <a:cs typeface="Palanquin Medium"/>
                <a:sym typeface="Palanquin Medium"/>
              </a:rPr>
              <a:t>En quoi la dématérialisation </a:t>
            </a:r>
            <a:endParaRPr b="0" i="1" sz="1800" u="none" cap="none" strike="noStrike">
              <a:solidFill>
                <a:srgbClr val="003081"/>
              </a:solidFill>
              <a:latin typeface="Palanquin Medium"/>
              <a:ea typeface="Palanquin Medium"/>
              <a:cs typeface="Palanquin Medium"/>
              <a:sym typeface="Palanquin Medium"/>
            </a:endParaRPr>
          </a:p>
          <a:p>
            <a:pPr indent="0" lvl="0" marL="457200" marR="0" rtl="0" algn="l">
              <a:lnSpc>
                <a:spcPct val="100000"/>
              </a:lnSpc>
              <a:spcBef>
                <a:spcPts val="0"/>
              </a:spcBef>
              <a:spcAft>
                <a:spcPts val="0"/>
              </a:spcAft>
              <a:buClr>
                <a:srgbClr val="000000"/>
              </a:buClr>
              <a:buSzPts val="1800"/>
              <a:buFont typeface="Arial"/>
              <a:buNone/>
            </a:pPr>
            <a:r>
              <a:rPr b="0" i="1" lang="fr" sz="1800" u="none" cap="none" strike="noStrike">
                <a:solidFill>
                  <a:srgbClr val="003081"/>
                </a:solidFill>
                <a:latin typeface="Palanquin Medium"/>
                <a:ea typeface="Palanquin Medium"/>
                <a:cs typeface="Palanquin Medium"/>
                <a:sym typeface="Palanquin Medium"/>
              </a:rPr>
              <a:t>des démarches administratives </a:t>
            </a:r>
            <a:br>
              <a:rPr b="0" i="1" lang="fr" sz="1800" u="none" cap="none" strike="noStrike">
                <a:solidFill>
                  <a:srgbClr val="003081"/>
                </a:solidFill>
                <a:latin typeface="Palanquin Medium"/>
                <a:ea typeface="Palanquin Medium"/>
                <a:cs typeface="Palanquin Medium"/>
                <a:sym typeface="Palanquin Medium"/>
              </a:rPr>
            </a:br>
            <a:r>
              <a:rPr b="0" i="1" lang="fr" sz="1800" u="none" cap="none" strike="noStrike">
                <a:solidFill>
                  <a:srgbClr val="003081"/>
                </a:solidFill>
                <a:latin typeface="Palanquin Medium"/>
                <a:ea typeface="Palanquin Medium"/>
                <a:cs typeface="Palanquin Medium"/>
                <a:sym typeface="Palanquin Medium"/>
              </a:rPr>
              <a:t>modifie-t-elle le travail social ?</a:t>
            </a:r>
            <a:br>
              <a:rPr b="0" i="1" lang="fr" sz="1800" u="none" cap="none" strike="noStrike">
                <a:solidFill>
                  <a:srgbClr val="003081"/>
                </a:solidFill>
                <a:latin typeface="Palanquin Medium"/>
                <a:ea typeface="Palanquin Medium"/>
                <a:cs typeface="Palanquin Medium"/>
                <a:sym typeface="Palanquin Medium"/>
              </a:rPr>
            </a:br>
            <a:endParaRPr b="0" i="1" sz="1800" u="none" cap="none" strike="noStrike">
              <a:solidFill>
                <a:srgbClr val="003081"/>
              </a:solidFill>
              <a:latin typeface="Palanquin Medium"/>
              <a:ea typeface="Palanquin Medium"/>
              <a:cs typeface="Palanquin Medium"/>
              <a:sym typeface="Palanquin Medium"/>
            </a:endParaRPr>
          </a:p>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Définissez les points positifs </a:t>
            </a:r>
            <a:br>
              <a:rPr b="0" i="0" lang="fr" sz="1800" u="none" cap="none" strike="noStrike">
                <a:solidFill>
                  <a:srgbClr val="003081"/>
                </a:solidFill>
                <a:latin typeface="Palanquin Medium"/>
                <a:ea typeface="Palanquin Medium"/>
                <a:cs typeface="Palanquin Medium"/>
                <a:sym typeface="Palanquin Medium"/>
              </a:rPr>
            </a:br>
            <a:r>
              <a:rPr b="0" i="0" lang="fr" sz="1800" u="none" cap="none" strike="noStrike">
                <a:solidFill>
                  <a:srgbClr val="003081"/>
                </a:solidFill>
                <a:latin typeface="Palanquin Medium"/>
                <a:ea typeface="Palanquin Medium"/>
                <a:cs typeface="Palanquin Medium"/>
                <a:sym typeface="Palanquin Medium"/>
              </a:rPr>
              <a:t>ou négatifs pour vous. </a:t>
            </a:r>
            <a:endParaRPr b="0" i="0" sz="1800" u="none" cap="none" strike="noStrike">
              <a:solidFill>
                <a:srgbClr val="003081"/>
              </a:solidFill>
              <a:latin typeface="Palanquin Medium"/>
              <a:ea typeface="Palanquin Medium"/>
              <a:cs typeface="Palanquin Medium"/>
              <a:sym typeface="Palanquin Medium"/>
            </a:endParaRPr>
          </a:p>
          <a:p>
            <a:pPr indent="0" lvl="0" marL="45720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3081"/>
              </a:solidFill>
              <a:latin typeface="Palanquin Medium"/>
              <a:ea typeface="Palanquin Medium"/>
              <a:cs typeface="Palanquin Medium"/>
              <a:sym typeface="Palanquin Medium"/>
            </a:endParaRPr>
          </a:p>
        </p:txBody>
      </p:sp>
      <p:sp>
        <p:nvSpPr>
          <p:cNvPr id="286" name="Google Shape;286;p16"/>
          <p:cNvSpPr txBox="1"/>
          <p:nvPr/>
        </p:nvSpPr>
        <p:spPr>
          <a:xfrm>
            <a:off x="1506325" y="3866575"/>
            <a:ext cx="24903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fr" sz="1400" u="none" cap="none" strike="noStrike">
                <a:solidFill>
                  <a:srgbClr val="003081"/>
                </a:solidFill>
                <a:latin typeface="Palanquin"/>
                <a:ea typeface="Palanquin"/>
                <a:cs typeface="Palanquin"/>
                <a:sym typeface="Palanquin"/>
              </a:rPr>
              <a:t>5’ de réflexion individuelle puis mise en commun</a:t>
            </a:r>
            <a:endParaRPr b="0" i="0" sz="1400" u="none" cap="none" strike="noStrike">
              <a:solidFill>
                <a:srgbClr val="003081"/>
              </a:solidFill>
              <a:latin typeface="Palanquin"/>
              <a:ea typeface="Palanquin"/>
              <a:cs typeface="Palanquin"/>
              <a:sym typeface="Palanquin"/>
            </a:endParaRPr>
          </a:p>
        </p:txBody>
      </p:sp>
      <p:pic>
        <p:nvPicPr>
          <p:cNvPr id="287" name="Google Shape;287;p16"/>
          <p:cNvPicPr preferRelativeResize="0"/>
          <p:nvPr/>
        </p:nvPicPr>
        <p:blipFill rotWithShape="1">
          <a:blip r:embed="rId4">
            <a:alphaModFix/>
          </a:blip>
          <a:srcRect b="0" l="0" r="0" t="0"/>
          <a:stretch/>
        </p:blipFill>
        <p:spPr>
          <a:xfrm>
            <a:off x="922000" y="3764784"/>
            <a:ext cx="584324" cy="668517"/>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p17"/>
          <p:cNvSpPr/>
          <p:nvPr/>
        </p:nvSpPr>
        <p:spPr>
          <a:xfrm>
            <a:off x="14975" y="-900"/>
            <a:ext cx="9144000" cy="5143500"/>
          </a:xfrm>
          <a:prstGeom prst="rect">
            <a:avLst/>
          </a:prstGeom>
          <a:noFill/>
          <a:ln cap="flat" cmpd="sng" w="228600">
            <a:solidFill>
              <a:srgbClr val="00308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3" name="Google Shape;293;p17"/>
          <p:cNvSpPr txBox="1"/>
          <p:nvPr/>
        </p:nvSpPr>
        <p:spPr>
          <a:xfrm rot="-5400000">
            <a:off x="-108850" y="344575"/>
            <a:ext cx="775200" cy="31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003081"/>
                </a:solidFill>
                <a:latin typeface="Palanquin"/>
                <a:ea typeface="Palanquin"/>
                <a:cs typeface="Palanquin"/>
                <a:sym typeface="Palanquin"/>
              </a:rPr>
              <a:t>ACTIVITÉ</a:t>
            </a:r>
            <a:endParaRPr b="1" i="0" sz="1000" u="none" cap="none" strike="noStrike">
              <a:solidFill>
                <a:srgbClr val="003081"/>
              </a:solidFill>
              <a:latin typeface="Palanquin"/>
              <a:ea typeface="Palanquin"/>
              <a:cs typeface="Palanquin"/>
              <a:sym typeface="Palanquin"/>
            </a:endParaRPr>
          </a:p>
        </p:txBody>
      </p:sp>
      <p:cxnSp>
        <p:nvCxnSpPr>
          <p:cNvPr id="294" name="Google Shape;294;p17"/>
          <p:cNvCxnSpPr/>
          <p:nvPr/>
        </p:nvCxnSpPr>
        <p:spPr>
          <a:xfrm>
            <a:off x="4585350" y="441150"/>
            <a:ext cx="0" cy="4259400"/>
          </a:xfrm>
          <a:prstGeom prst="straightConnector1">
            <a:avLst/>
          </a:prstGeom>
          <a:noFill/>
          <a:ln cap="flat" cmpd="sng" w="19050">
            <a:solidFill>
              <a:srgbClr val="FF3333"/>
            </a:solidFill>
            <a:prstDash val="dot"/>
            <a:round/>
            <a:headEnd len="sm" w="sm" type="none"/>
            <a:tailEnd len="sm" w="sm" type="none"/>
          </a:ln>
        </p:spPr>
      </p:cxnSp>
      <p:sp>
        <p:nvSpPr>
          <p:cNvPr id="295" name="Google Shape;295;p17"/>
          <p:cNvSpPr txBox="1"/>
          <p:nvPr/>
        </p:nvSpPr>
        <p:spPr>
          <a:xfrm>
            <a:off x="826900" y="441150"/>
            <a:ext cx="3745200" cy="469500"/>
          </a:xfrm>
          <a:prstGeom prst="rect">
            <a:avLst/>
          </a:prstGeom>
          <a:noFill/>
          <a:ln>
            <a:noFill/>
          </a:ln>
        </p:spPr>
        <p:txBody>
          <a:bodyPr anchorCtr="0" anchor="t" bIns="34275" lIns="34275" spcFirstLastPara="1" rIns="34275" wrap="square" tIns="34275">
            <a:spAutoFit/>
          </a:bodyPr>
          <a:lstStyle/>
          <a:p>
            <a:pPr indent="0" lvl="0" marL="0" marR="0" rtl="0" algn="ctr">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FF3333"/>
                </a:highlight>
                <a:latin typeface="Palanquin"/>
                <a:ea typeface="Palanquin"/>
                <a:cs typeface="Palanquin"/>
                <a:sym typeface="Palanquin"/>
              </a:rPr>
              <a:t>Les + </a:t>
            </a:r>
            <a:endParaRPr b="0" i="0" sz="2600" u="none" cap="none" strike="noStrike">
              <a:solidFill>
                <a:srgbClr val="FFFFFF"/>
              </a:solidFill>
              <a:highlight>
                <a:srgbClr val="FF3333"/>
              </a:highlight>
              <a:latin typeface="Palanquin"/>
              <a:ea typeface="Palanquin"/>
              <a:cs typeface="Palanquin"/>
              <a:sym typeface="Palanquin"/>
            </a:endParaRPr>
          </a:p>
        </p:txBody>
      </p:sp>
      <p:sp>
        <p:nvSpPr>
          <p:cNvPr id="296" name="Google Shape;296;p17"/>
          <p:cNvSpPr txBox="1"/>
          <p:nvPr/>
        </p:nvSpPr>
        <p:spPr>
          <a:xfrm>
            <a:off x="4598600" y="441150"/>
            <a:ext cx="3745200" cy="469500"/>
          </a:xfrm>
          <a:prstGeom prst="rect">
            <a:avLst/>
          </a:prstGeom>
          <a:noFill/>
          <a:ln>
            <a:noFill/>
          </a:ln>
        </p:spPr>
        <p:txBody>
          <a:bodyPr anchorCtr="0" anchor="t" bIns="34275" lIns="34275" spcFirstLastPara="1" rIns="34275" wrap="square" tIns="34275">
            <a:spAutoFit/>
          </a:bodyPr>
          <a:lstStyle/>
          <a:p>
            <a:pPr indent="0" lvl="0" marL="0" marR="0" rtl="0" algn="ctr">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FF3333"/>
                </a:highlight>
                <a:latin typeface="Palanquin"/>
                <a:ea typeface="Palanquin"/>
                <a:cs typeface="Palanquin"/>
                <a:sym typeface="Palanquin"/>
              </a:rPr>
              <a:t>Les -</a:t>
            </a:r>
            <a:endParaRPr b="0" i="0" sz="2600" u="none" cap="none" strike="noStrike">
              <a:solidFill>
                <a:srgbClr val="FFFFFF"/>
              </a:solidFill>
              <a:highlight>
                <a:srgbClr val="FF3333"/>
              </a:highlight>
              <a:latin typeface="Palanquin"/>
              <a:ea typeface="Palanquin"/>
              <a:cs typeface="Palanquin"/>
              <a:sym typeface="Palanquin"/>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sp>
        <p:nvSpPr>
          <p:cNvPr id="301" name="Google Shape;301;p18"/>
          <p:cNvSpPr txBox="1"/>
          <p:nvPr/>
        </p:nvSpPr>
        <p:spPr>
          <a:xfrm>
            <a:off x="826900" y="638575"/>
            <a:ext cx="7836000" cy="20703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0" i="0" lang="fr" sz="2600" u="none" cap="none" strike="noStrike">
                <a:solidFill>
                  <a:srgbClr val="FFFFFF"/>
                </a:solidFill>
                <a:highlight>
                  <a:srgbClr val="003081"/>
                </a:highlight>
                <a:latin typeface="Palanquin"/>
                <a:ea typeface="Palanquin"/>
                <a:cs typeface="Palanquin"/>
                <a:sym typeface="Palanquin"/>
              </a:rPr>
              <a:t>Modification 1 : </a:t>
            </a:r>
            <a:endParaRPr b="0" i="0" sz="2600" u="none" cap="none" strike="noStrike">
              <a:solidFill>
                <a:srgbClr val="FFFFFF"/>
              </a:solidFill>
              <a:highlight>
                <a:srgbClr val="003081"/>
              </a:highlight>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2200"/>
              <a:buFont typeface="Arial"/>
              <a:buNone/>
            </a:pPr>
            <a:r>
              <a:rPr b="0" i="0" lang="fr" sz="2600" u="none" cap="none" strike="noStrike">
                <a:solidFill>
                  <a:srgbClr val="003081"/>
                </a:solidFill>
                <a:latin typeface="Palanquin"/>
                <a:ea typeface="Palanquin"/>
                <a:cs typeface="Palanquin"/>
                <a:sym typeface="Palanquin"/>
              </a:rPr>
              <a:t>les aidants se retrouvent contraints </a:t>
            </a:r>
            <a:br>
              <a:rPr b="0" i="0" lang="fr" sz="2600" u="none" cap="none" strike="noStrike">
                <a:solidFill>
                  <a:srgbClr val="003081"/>
                </a:solidFill>
                <a:latin typeface="Palanquin"/>
                <a:ea typeface="Palanquin"/>
                <a:cs typeface="Palanquin"/>
                <a:sym typeface="Palanquin"/>
              </a:rPr>
            </a:br>
            <a:r>
              <a:rPr b="0" i="0" lang="fr" sz="2600" u="none" cap="none" strike="noStrike">
                <a:solidFill>
                  <a:srgbClr val="003081"/>
                </a:solidFill>
                <a:latin typeface="Palanquin"/>
                <a:ea typeface="Palanquin"/>
                <a:cs typeface="Palanquin"/>
                <a:sym typeface="Palanquin"/>
              </a:rPr>
              <a:t>à </a:t>
            </a:r>
            <a:r>
              <a:rPr b="0" i="0" lang="fr" sz="2600" u="sng" cap="none" strike="noStrike">
                <a:solidFill>
                  <a:srgbClr val="003081"/>
                </a:solidFill>
                <a:latin typeface="Palanquin"/>
                <a:ea typeface="Palanquin"/>
                <a:cs typeface="Palanquin"/>
                <a:sym typeface="Palanquin"/>
              </a:rPr>
              <a:t>prendre en charge une dimension nouvelle</a:t>
            </a:r>
            <a:endParaRPr b="0" i="0" sz="2600" u="sng" cap="none" strike="noStrike">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chemeClr val="dk1"/>
              </a:buClr>
              <a:buSzPts val="1100"/>
              <a:buFont typeface="Arial"/>
              <a:buNone/>
            </a:pPr>
            <a:r>
              <a:t/>
            </a:r>
            <a:endParaRPr b="0" i="0" sz="2600" u="none" cap="none" strike="noStrike">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2200"/>
              <a:buFont typeface="Arial"/>
              <a:buNone/>
            </a:pPr>
            <a:r>
              <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302" name="Google Shape;302;p18"/>
          <p:cNvSpPr txBox="1"/>
          <p:nvPr/>
        </p:nvSpPr>
        <p:spPr>
          <a:xfrm>
            <a:off x="929700" y="2102275"/>
            <a:ext cx="5151600" cy="2627100"/>
          </a:xfrm>
          <a:prstGeom prst="rect">
            <a:avLst/>
          </a:prstGeom>
          <a:solidFill>
            <a:srgbClr val="E7F0FF"/>
          </a:solidFill>
          <a:ln>
            <a:noFill/>
          </a:ln>
        </p:spPr>
        <p:txBody>
          <a:bodyPr anchorCtr="0" anchor="ctr" bIns="91425" lIns="91425" spcFirstLastPara="1" rIns="91425" wrap="square" tIns="91425">
            <a:noAutofit/>
          </a:bodyPr>
          <a:lstStyle/>
          <a:p>
            <a:pPr indent="-323850" lvl="0" marL="457200" marR="0" rtl="0" algn="l">
              <a:lnSpc>
                <a:spcPct val="100000"/>
              </a:lnSpc>
              <a:spcBef>
                <a:spcPts val="0"/>
              </a:spcBef>
              <a:spcAft>
                <a:spcPts val="0"/>
              </a:spcAft>
              <a:buClr>
                <a:srgbClr val="003081"/>
              </a:buClr>
              <a:buSzPts val="1500"/>
              <a:buFont typeface="Palanquin Medium"/>
              <a:buChar char="➔"/>
            </a:pPr>
            <a:r>
              <a:rPr b="0" i="0" lang="fr" sz="1500" u="none" cap="none" strike="noStrike">
                <a:solidFill>
                  <a:srgbClr val="003081"/>
                </a:solidFill>
                <a:latin typeface="Palanquin Medium"/>
                <a:ea typeface="Palanquin Medium"/>
                <a:cs typeface="Palanquin Medium"/>
                <a:sym typeface="Palanquin Medium"/>
              </a:rPr>
              <a:t>L’aide numérique ne fait pas partie du référentiel du travail social.</a:t>
            </a:r>
            <a:endParaRPr b="0" i="0" sz="15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3081"/>
              </a:solidFill>
              <a:latin typeface="Palanquin Medium"/>
              <a:ea typeface="Palanquin Medium"/>
              <a:cs typeface="Palanquin Medium"/>
              <a:sym typeface="Palanquin Medium"/>
            </a:endParaRPr>
          </a:p>
          <a:p>
            <a:pPr indent="-323850" lvl="0" marL="457200" marR="0" rtl="0" algn="l">
              <a:lnSpc>
                <a:spcPct val="100000"/>
              </a:lnSpc>
              <a:spcBef>
                <a:spcPts val="0"/>
              </a:spcBef>
              <a:spcAft>
                <a:spcPts val="0"/>
              </a:spcAft>
              <a:buClr>
                <a:srgbClr val="003081"/>
              </a:buClr>
              <a:buSzPts val="1500"/>
              <a:buFont typeface="Palanquin Medium"/>
              <a:buChar char="➔"/>
            </a:pPr>
            <a:r>
              <a:rPr b="0" i="0" lang="fr" sz="1500" u="none" cap="none" strike="noStrike">
                <a:solidFill>
                  <a:srgbClr val="003081"/>
                </a:solidFill>
                <a:latin typeface="Palanquin Medium"/>
                <a:ea typeface="Palanquin Medium"/>
                <a:cs typeface="Palanquin Medium"/>
                <a:sym typeface="Palanquin Medium"/>
              </a:rPr>
              <a:t>Les aidants ne possèdent pas dans leur cursus, d’apprentissage ou d’approche des questions numériques.</a:t>
            </a:r>
            <a:endParaRPr b="0" i="0" sz="15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3081"/>
              </a:solidFill>
              <a:latin typeface="Palanquin Medium"/>
              <a:ea typeface="Palanquin Medium"/>
              <a:cs typeface="Palanquin Medium"/>
              <a:sym typeface="Palanquin Medium"/>
            </a:endParaRPr>
          </a:p>
          <a:p>
            <a:pPr indent="-323850" lvl="0" marL="457200" marR="0" rtl="0" algn="l">
              <a:lnSpc>
                <a:spcPct val="100000"/>
              </a:lnSpc>
              <a:spcBef>
                <a:spcPts val="0"/>
              </a:spcBef>
              <a:spcAft>
                <a:spcPts val="0"/>
              </a:spcAft>
              <a:buClr>
                <a:srgbClr val="003081"/>
              </a:buClr>
              <a:buSzPts val="1500"/>
              <a:buFont typeface="Palanquin Medium"/>
              <a:buChar char="➔"/>
            </a:pPr>
            <a:r>
              <a:rPr b="0" i="0" lang="fr" sz="1500" u="none" cap="none" strike="noStrike">
                <a:solidFill>
                  <a:srgbClr val="003081"/>
                </a:solidFill>
                <a:latin typeface="Palanquin Medium"/>
                <a:ea typeface="Palanquin Medium"/>
                <a:cs typeface="Palanquin Medium"/>
                <a:sym typeface="Palanquin Medium"/>
              </a:rPr>
              <a:t>Ils se retrouvent dans une situation identique à celle des usagers : devoir maîtriser les interfaces numériques imposées par la dématérialisation.</a:t>
            </a:r>
            <a:endParaRPr b="0" i="0" sz="1500" u="none" cap="none" strike="noStrike">
              <a:solidFill>
                <a:srgbClr val="003081"/>
              </a:solidFill>
              <a:latin typeface="Palanquin Medium"/>
              <a:ea typeface="Palanquin Medium"/>
              <a:cs typeface="Palanquin Medium"/>
              <a:sym typeface="Palanquin Medium"/>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sp>
        <p:nvSpPr>
          <p:cNvPr id="307" name="Google Shape;307;p19"/>
          <p:cNvSpPr txBox="1"/>
          <p:nvPr/>
        </p:nvSpPr>
        <p:spPr>
          <a:xfrm>
            <a:off x="826900" y="638575"/>
            <a:ext cx="7836000" cy="12699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0" i="0" lang="fr" sz="2600" u="none" cap="none" strike="noStrike">
                <a:solidFill>
                  <a:srgbClr val="FFFFFF"/>
                </a:solidFill>
                <a:highlight>
                  <a:srgbClr val="003081"/>
                </a:highlight>
                <a:latin typeface="Palanquin"/>
                <a:ea typeface="Palanquin"/>
                <a:cs typeface="Palanquin"/>
                <a:sym typeface="Palanquin"/>
              </a:rPr>
              <a:t>Modification 2 : </a:t>
            </a:r>
            <a:endParaRPr b="0" i="0" sz="2600" u="none" cap="none" strike="noStrike">
              <a:solidFill>
                <a:srgbClr val="FFFFFF"/>
              </a:solidFill>
              <a:highlight>
                <a:srgbClr val="003081"/>
              </a:highlight>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2200"/>
              <a:buFont typeface="Arial"/>
              <a:buNone/>
            </a:pPr>
            <a:r>
              <a:rPr b="0" i="0" lang="fr" sz="2600" u="none" cap="none" strike="noStrike">
                <a:solidFill>
                  <a:srgbClr val="003081"/>
                </a:solidFill>
                <a:latin typeface="Palanquin"/>
                <a:ea typeface="Palanquin"/>
                <a:cs typeface="Palanquin"/>
                <a:sym typeface="Palanquin"/>
              </a:rPr>
              <a:t>L’aide numérique s’impose comme </a:t>
            </a:r>
            <a:r>
              <a:rPr b="0" i="0" lang="fr" sz="2600" u="sng" cap="none" strike="noStrike">
                <a:solidFill>
                  <a:srgbClr val="003081"/>
                </a:solidFill>
                <a:latin typeface="Palanquin"/>
                <a:ea typeface="Palanquin"/>
                <a:cs typeface="Palanquin"/>
                <a:sym typeface="Palanquin"/>
              </a:rPr>
              <a:t>un non-choix </a:t>
            </a:r>
            <a:br>
              <a:rPr b="0" i="0" lang="fr" sz="2600" u="none" cap="none" strike="noStrike">
                <a:solidFill>
                  <a:srgbClr val="003081"/>
                </a:solidFill>
                <a:latin typeface="Palanquin"/>
                <a:ea typeface="Palanquin"/>
                <a:cs typeface="Palanquin"/>
                <a:sym typeface="Palanquin"/>
              </a:rPr>
            </a:br>
            <a:r>
              <a:rPr b="0" i="0" lang="fr" sz="2600" u="none" cap="none" strike="noStrike">
                <a:solidFill>
                  <a:srgbClr val="003081"/>
                </a:solidFill>
                <a:latin typeface="Palanquin"/>
                <a:ea typeface="Palanquin"/>
                <a:cs typeface="Palanquin"/>
                <a:sym typeface="Palanquin"/>
              </a:rPr>
              <a:t>dans le cadre de la relation d’aide</a:t>
            </a:r>
            <a:endParaRPr b="0" i="0" sz="2600" u="none" cap="none" strike="noStrike">
              <a:solidFill>
                <a:srgbClr val="003081"/>
              </a:solidFill>
              <a:latin typeface="Palanquin"/>
              <a:ea typeface="Palanquin"/>
              <a:cs typeface="Palanquin"/>
              <a:sym typeface="Palanquin"/>
            </a:endParaRPr>
          </a:p>
        </p:txBody>
      </p:sp>
      <p:sp>
        <p:nvSpPr>
          <p:cNvPr id="308" name="Google Shape;308;p19"/>
          <p:cNvSpPr txBox="1"/>
          <p:nvPr/>
        </p:nvSpPr>
        <p:spPr>
          <a:xfrm>
            <a:off x="929700" y="2102275"/>
            <a:ext cx="5151600" cy="2627100"/>
          </a:xfrm>
          <a:prstGeom prst="rect">
            <a:avLst/>
          </a:prstGeom>
          <a:solidFill>
            <a:srgbClr val="E7F0FF"/>
          </a:solidFill>
          <a:ln>
            <a:noFill/>
          </a:ln>
        </p:spPr>
        <p:txBody>
          <a:bodyPr anchorCtr="0" anchor="ctr" bIns="91425" lIns="91425" spcFirstLastPara="1" rIns="91425" wrap="square" tIns="91425">
            <a:noAutofit/>
          </a:bodyPr>
          <a:lstStyle/>
          <a:p>
            <a:pPr indent="-323850" lvl="0" marL="457200" marR="0" rtl="0" algn="l">
              <a:lnSpc>
                <a:spcPct val="100000"/>
              </a:lnSpc>
              <a:spcBef>
                <a:spcPts val="0"/>
              </a:spcBef>
              <a:spcAft>
                <a:spcPts val="0"/>
              </a:spcAft>
              <a:buClr>
                <a:srgbClr val="003081"/>
              </a:buClr>
              <a:buSzPts val="1500"/>
              <a:buFont typeface="Palanquin Medium"/>
              <a:buChar char="➔"/>
            </a:pPr>
            <a:r>
              <a:rPr b="0" i="0" lang="fr" sz="1500" u="none" cap="none" strike="noStrike">
                <a:solidFill>
                  <a:srgbClr val="003081"/>
                </a:solidFill>
                <a:latin typeface="Palanquin Medium"/>
                <a:ea typeface="Palanquin Medium"/>
                <a:cs typeface="Palanquin Medium"/>
                <a:sym typeface="Palanquin Medium"/>
              </a:rPr>
              <a:t>Faut-il aider ? N’est-ce pas aux services dématérialisés d’assumer cette tâche ?</a:t>
            </a:r>
            <a:br>
              <a:rPr b="0" i="0" lang="fr" sz="1500" u="none" cap="none" strike="noStrike">
                <a:solidFill>
                  <a:srgbClr val="003081"/>
                </a:solidFill>
                <a:latin typeface="Palanquin Medium"/>
                <a:ea typeface="Palanquin Medium"/>
                <a:cs typeface="Palanquin Medium"/>
                <a:sym typeface="Palanquin Medium"/>
              </a:rPr>
            </a:br>
            <a:endParaRPr b="0" i="0" sz="1500" u="none" cap="none" strike="noStrike">
              <a:solidFill>
                <a:srgbClr val="003081"/>
              </a:solidFill>
              <a:latin typeface="Palanquin Medium"/>
              <a:ea typeface="Palanquin Medium"/>
              <a:cs typeface="Palanquin Medium"/>
              <a:sym typeface="Palanquin Medium"/>
            </a:endParaRPr>
          </a:p>
          <a:p>
            <a:pPr indent="-323850" lvl="0" marL="457200" marR="0" rtl="0" algn="l">
              <a:lnSpc>
                <a:spcPct val="100000"/>
              </a:lnSpc>
              <a:spcBef>
                <a:spcPts val="0"/>
              </a:spcBef>
              <a:spcAft>
                <a:spcPts val="0"/>
              </a:spcAft>
              <a:buClr>
                <a:srgbClr val="003081"/>
              </a:buClr>
              <a:buSzPts val="1500"/>
              <a:buFont typeface="Palanquin Medium"/>
              <a:buChar char="➔"/>
            </a:pPr>
            <a:r>
              <a:rPr b="0" i="0" lang="fr" sz="1500" u="none" cap="none" strike="noStrike">
                <a:solidFill>
                  <a:srgbClr val="003081"/>
                </a:solidFill>
                <a:latin typeface="Palanquin Medium"/>
                <a:ea typeface="Palanquin Medium"/>
                <a:cs typeface="Palanquin Medium"/>
                <a:sym typeface="Palanquin Medium"/>
              </a:rPr>
              <a:t>L’aide numérique est décrite comme chronophage, notamment dans la prévention </a:t>
            </a:r>
            <a:br>
              <a:rPr b="0" i="0" lang="fr" sz="1500" u="none" cap="none" strike="noStrike">
                <a:solidFill>
                  <a:srgbClr val="003081"/>
                </a:solidFill>
                <a:latin typeface="Palanquin Medium"/>
                <a:ea typeface="Palanquin Medium"/>
                <a:cs typeface="Palanquin Medium"/>
                <a:sym typeface="Palanquin Medium"/>
              </a:rPr>
            </a:br>
            <a:r>
              <a:rPr b="0" i="0" lang="fr" sz="1500" u="none" cap="none" strike="noStrike">
                <a:solidFill>
                  <a:srgbClr val="003081"/>
                </a:solidFill>
                <a:latin typeface="Palanquin Medium"/>
                <a:ea typeface="Palanquin Medium"/>
                <a:cs typeface="Palanquin Medium"/>
                <a:sym typeface="Palanquin Medium"/>
              </a:rPr>
              <a:t>des risques de rupture de droits sociaux. </a:t>
            </a:r>
            <a:br>
              <a:rPr b="0" i="0" lang="fr" sz="1500" u="none" cap="none" strike="noStrike">
                <a:solidFill>
                  <a:srgbClr val="003081"/>
                </a:solidFill>
                <a:latin typeface="Palanquin Medium"/>
                <a:ea typeface="Palanquin Medium"/>
                <a:cs typeface="Palanquin Medium"/>
                <a:sym typeface="Palanquin Medium"/>
              </a:rPr>
            </a:br>
            <a:endParaRPr b="0" i="0" sz="1500" u="none" cap="none" strike="noStrike">
              <a:solidFill>
                <a:srgbClr val="003081"/>
              </a:solidFill>
              <a:latin typeface="Palanquin Medium"/>
              <a:ea typeface="Palanquin Medium"/>
              <a:cs typeface="Palanquin Medium"/>
              <a:sym typeface="Palanquin Medium"/>
            </a:endParaRPr>
          </a:p>
          <a:p>
            <a:pPr indent="-323850" lvl="0" marL="457200" marR="0" rtl="0" algn="l">
              <a:lnSpc>
                <a:spcPct val="100000"/>
              </a:lnSpc>
              <a:spcBef>
                <a:spcPts val="0"/>
              </a:spcBef>
              <a:spcAft>
                <a:spcPts val="0"/>
              </a:spcAft>
              <a:buClr>
                <a:srgbClr val="003081"/>
              </a:buClr>
              <a:buSzPts val="1500"/>
              <a:buFont typeface="Palanquin Medium"/>
              <a:buChar char="➔"/>
            </a:pPr>
            <a:r>
              <a:rPr b="0" i="0" lang="fr" sz="1500" u="none" cap="none" strike="noStrike">
                <a:solidFill>
                  <a:srgbClr val="003081"/>
                </a:solidFill>
                <a:latin typeface="Palanquin Medium"/>
                <a:ea typeface="Palanquin Medium"/>
                <a:cs typeface="Palanquin Medium"/>
                <a:sym typeface="Palanquin Medium"/>
              </a:rPr>
              <a:t>L’accès aux droits et la prévention du non-recours font partie intégrante de leurs missions et de leur rôle.</a:t>
            </a:r>
            <a:endParaRPr b="0" i="0" sz="1500" u="none" cap="none" strike="noStrike">
              <a:solidFill>
                <a:srgbClr val="003081"/>
              </a:solidFill>
              <a:latin typeface="Palanquin Medium"/>
              <a:ea typeface="Palanquin Medium"/>
              <a:cs typeface="Palanquin Medium"/>
              <a:sym typeface="Palanquin Medium"/>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3081"/>
        </a:solidFill>
      </p:bgPr>
    </p:bg>
    <p:spTree>
      <p:nvGrpSpPr>
        <p:cNvPr id="155" name="Shape 155"/>
        <p:cNvGrpSpPr/>
        <p:nvPr/>
      </p:nvGrpSpPr>
      <p:grpSpPr>
        <a:xfrm>
          <a:off x="0" y="0"/>
          <a:ext cx="0" cy="0"/>
          <a:chOff x="0" y="0"/>
          <a:chExt cx="0" cy="0"/>
        </a:xfrm>
      </p:grpSpPr>
      <p:sp>
        <p:nvSpPr>
          <p:cNvPr id="156" name="Google Shape;156;p2"/>
          <p:cNvSpPr txBox="1"/>
          <p:nvPr/>
        </p:nvSpPr>
        <p:spPr>
          <a:xfrm>
            <a:off x="394675" y="3794300"/>
            <a:ext cx="7507200" cy="808200"/>
          </a:xfrm>
          <a:prstGeom prst="rect">
            <a:avLst/>
          </a:prstGeom>
          <a:noFill/>
          <a:ln>
            <a:noFill/>
          </a:ln>
        </p:spPr>
        <p:txBody>
          <a:bodyPr anchorCtr="0" anchor="b" bIns="34275" lIns="34275" spcFirstLastPara="1" rIns="34275" wrap="square" tIns="34275">
            <a:noAutofit/>
          </a:bodyPr>
          <a:lstStyle/>
          <a:p>
            <a:pPr indent="0" lvl="0" marL="0" marR="0" rtl="0" algn="l">
              <a:lnSpc>
                <a:spcPct val="100000"/>
              </a:lnSpc>
              <a:spcBef>
                <a:spcPts val="0"/>
              </a:spcBef>
              <a:spcAft>
                <a:spcPts val="0"/>
              </a:spcAft>
              <a:buClr>
                <a:srgbClr val="000000"/>
              </a:buClr>
              <a:buSzPts val="2200"/>
              <a:buFont typeface="Arial"/>
              <a:buNone/>
            </a:pPr>
            <a:r>
              <a:rPr b="1" i="0" lang="fr" sz="4800" u="none" cap="none" strike="noStrike">
                <a:solidFill>
                  <a:srgbClr val="FFFFFF"/>
                </a:solidFill>
                <a:highlight>
                  <a:srgbClr val="003081"/>
                </a:highlight>
                <a:latin typeface="Palanquin"/>
                <a:ea typeface="Palanquin"/>
                <a:cs typeface="Palanquin"/>
                <a:sym typeface="Palanquin"/>
              </a:rPr>
              <a:t>Formation — </a:t>
            </a:r>
            <a:endParaRPr b="1" i="0" sz="4800" u="none" cap="none" strike="noStrike">
              <a:solidFill>
                <a:srgbClr val="FFFFFF"/>
              </a:solidFill>
              <a:highlight>
                <a:srgbClr val="003081"/>
              </a:highlight>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2200"/>
              <a:buFont typeface="Arial"/>
              <a:buNone/>
            </a:pPr>
            <a:r>
              <a:rPr b="1" i="0" lang="fr" sz="4800" u="none" cap="none" strike="noStrike">
                <a:solidFill>
                  <a:srgbClr val="FFFFFF"/>
                </a:solidFill>
                <a:highlight>
                  <a:srgbClr val="003081"/>
                </a:highlight>
                <a:latin typeface="Palanquin"/>
                <a:ea typeface="Palanquin"/>
                <a:cs typeface="Palanquin"/>
                <a:sym typeface="Palanquin"/>
              </a:rPr>
              <a:t>Aidant numérique</a:t>
            </a:r>
            <a:endParaRPr b="1" i="0" sz="4800" u="none" cap="none" strike="noStrike">
              <a:solidFill>
                <a:srgbClr val="FFFFFF"/>
              </a:solidFill>
              <a:highlight>
                <a:srgbClr val="003081"/>
              </a:highlight>
              <a:latin typeface="Palanquin"/>
              <a:ea typeface="Palanquin"/>
              <a:cs typeface="Palanquin"/>
              <a:sym typeface="Palanquin"/>
            </a:endParaRPr>
          </a:p>
        </p:txBody>
      </p:sp>
      <p:cxnSp>
        <p:nvCxnSpPr>
          <p:cNvPr id="157" name="Google Shape;157;p2"/>
          <p:cNvCxnSpPr/>
          <p:nvPr/>
        </p:nvCxnSpPr>
        <p:spPr>
          <a:xfrm>
            <a:off x="394684" y="4754907"/>
            <a:ext cx="5021400" cy="0"/>
          </a:xfrm>
          <a:prstGeom prst="straightConnector1">
            <a:avLst/>
          </a:prstGeom>
          <a:noFill/>
          <a:ln cap="flat" cmpd="sng" w="38100">
            <a:solidFill>
              <a:srgbClr val="FF3333"/>
            </a:solidFill>
            <a:prstDash val="solid"/>
            <a:round/>
            <a:headEnd len="sm" w="sm" type="none"/>
            <a:tailEnd len="sm" w="sm" type="none"/>
          </a:ln>
        </p:spPr>
      </p:cxnSp>
      <p:sp>
        <p:nvSpPr>
          <p:cNvPr id="158" name="Google Shape;158;p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sp>
        <p:nvSpPr>
          <p:cNvPr id="313" name="Google Shape;313;p20"/>
          <p:cNvSpPr txBox="1"/>
          <p:nvPr/>
        </p:nvSpPr>
        <p:spPr>
          <a:xfrm>
            <a:off x="826900" y="638575"/>
            <a:ext cx="7836000" cy="16701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0" i="0" lang="fr" sz="2600" u="none" cap="none" strike="noStrike">
                <a:solidFill>
                  <a:srgbClr val="FFFFFF"/>
                </a:solidFill>
                <a:highlight>
                  <a:srgbClr val="003081"/>
                </a:highlight>
                <a:latin typeface="Palanquin"/>
                <a:ea typeface="Palanquin"/>
                <a:cs typeface="Palanquin"/>
                <a:sym typeface="Palanquin"/>
              </a:rPr>
              <a:t>Modification 3 : </a:t>
            </a:r>
            <a:endParaRPr b="0" i="0" sz="2600" u="none" cap="none" strike="noStrike">
              <a:solidFill>
                <a:srgbClr val="003081"/>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2200"/>
              <a:buFont typeface="Arial"/>
              <a:buNone/>
            </a:pPr>
            <a:r>
              <a:rPr b="0" i="0" lang="fr" sz="2600" u="none" cap="none" strike="noStrike">
                <a:solidFill>
                  <a:srgbClr val="003081"/>
                </a:solidFill>
                <a:latin typeface="Palanquin"/>
                <a:ea typeface="Palanquin"/>
                <a:cs typeface="Palanquin"/>
                <a:sym typeface="Palanquin"/>
              </a:rPr>
              <a:t>le numérique émerge difficilement comme un sujet institutionnel, objet d’</a:t>
            </a:r>
            <a:r>
              <a:rPr b="0" i="0" lang="fr" sz="2600" u="sng" cap="none" strike="noStrike">
                <a:solidFill>
                  <a:srgbClr val="003081"/>
                </a:solidFill>
                <a:latin typeface="Palanquin"/>
                <a:ea typeface="Palanquin"/>
                <a:cs typeface="Palanquin"/>
                <a:sym typeface="Palanquin"/>
              </a:rPr>
              <a:t>une définition et d’un cadrage général des pratiques</a:t>
            </a:r>
            <a:endParaRPr b="0" i="0" sz="2600" u="sng" cap="none" strike="noStrike">
              <a:solidFill>
                <a:srgbClr val="003081"/>
              </a:solidFill>
              <a:latin typeface="Palanquin"/>
              <a:ea typeface="Palanquin"/>
              <a:cs typeface="Palanquin"/>
              <a:sym typeface="Palanquin"/>
            </a:endParaRPr>
          </a:p>
        </p:txBody>
      </p:sp>
      <p:sp>
        <p:nvSpPr>
          <p:cNvPr id="314" name="Google Shape;314;p20"/>
          <p:cNvSpPr txBox="1"/>
          <p:nvPr/>
        </p:nvSpPr>
        <p:spPr>
          <a:xfrm>
            <a:off x="929700" y="2499150"/>
            <a:ext cx="5151600" cy="2230200"/>
          </a:xfrm>
          <a:prstGeom prst="rect">
            <a:avLst/>
          </a:prstGeom>
          <a:solidFill>
            <a:srgbClr val="E7F0FF"/>
          </a:solidFill>
          <a:ln>
            <a:noFill/>
          </a:ln>
        </p:spPr>
        <p:txBody>
          <a:bodyPr anchorCtr="0" anchor="ctr" bIns="91425" lIns="91425" spcFirstLastPara="1" rIns="91425" wrap="square" tIns="91425">
            <a:noAutofit/>
          </a:bodyPr>
          <a:lstStyle/>
          <a:p>
            <a:pPr indent="-323850" lvl="0" marL="457200" marR="0" rtl="0" algn="l">
              <a:lnSpc>
                <a:spcPct val="100000"/>
              </a:lnSpc>
              <a:spcBef>
                <a:spcPts val="0"/>
              </a:spcBef>
              <a:spcAft>
                <a:spcPts val="0"/>
              </a:spcAft>
              <a:buClr>
                <a:srgbClr val="003081"/>
              </a:buClr>
              <a:buSzPts val="1500"/>
              <a:buFont typeface="Palanquin Medium"/>
              <a:buChar char="➔"/>
            </a:pPr>
            <a:r>
              <a:rPr b="0" i="0" lang="fr" sz="1500" u="none" cap="none" strike="noStrike">
                <a:solidFill>
                  <a:srgbClr val="003081"/>
                </a:solidFill>
                <a:latin typeface="Palanquin Medium"/>
                <a:ea typeface="Palanquin Medium"/>
                <a:cs typeface="Palanquin Medium"/>
                <a:sym typeface="Palanquin Medium"/>
              </a:rPr>
              <a:t>Comment mettre en œuvre l’aide numérique : posture, moyens et objectifs ?</a:t>
            </a:r>
            <a:br>
              <a:rPr b="0" i="0" lang="fr" sz="1500" u="none" cap="none" strike="noStrike">
                <a:solidFill>
                  <a:srgbClr val="003081"/>
                </a:solidFill>
                <a:latin typeface="Palanquin Medium"/>
                <a:ea typeface="Palanquin Medium"/>
                <a:cs typeface="Palanquin Medium"/>
                <a:sym typeface="Palanquin Medium"/>
              </a:rPr>
            </a:br>
            <a:endParaRPr b="0" i="0" sz="1500" u="none" cap="none" strike="noStrike">
              <a:solidFill>
                <a:srgbClr val="003081"/>
              </a:solidFill>
              <a:latin typeface="Palanquin Medium"/>
              <a:ea typeface="Palanquin Medium"/>
              <a:cs typeface="Palanquin Medium"/>
              <a:sym typeface="Palanquin Medium"/>
            </a:endParaRPr>
          </a:p>
          <a:p>
            <a:pPr indent="-323850" lvl="0" marL="457200" marR="0" rtl="0" algn="l">
              <a:lnSpc>
                <a:spcPct val="100000"/>
              </a:lnSpc>
              <a:spcBef>
                <a:spcPts val="0"/>
              </a:spcBef>
              <a:spcAft>
                <a:spcPts val="0"/>
              </a:spcAft>
              <a:buClr>
                <a:srgbClr val="003081"/>
              </a:buClr>
              <a:buSzPts val="1500"/>
              <a:buFont typeface="Palanquin Medium"/>
              <a:buChar char="➔"/>
            </a:pPr>
            <a:r>
              <a:rPr b="0" i="0" lang="fr" sz="1500" u="none" cap="none" strike="noStrike">
                <a:solidFill>
                  <a:srgbClr val="003081"/>
                </a:solidFill>
                <a:latin typeface="Palanquin Medium"/>
                <a:ea typeface="Palanquin Medium"/>
                <a:cs typeface="Palanquin Medium"/>
                <a:sym typeface="Palanquin Medium"/>
              </a:rPr>
              <a:t>Les professionnels sont souvent pris dans les tensions du faire : « à la place de », « avec », « laisser faire » ?</a:t>
            </a:r>
            <a:endParaRPr b="0" i="0" sz="15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3081"/>
              </a:solidFill>
              <a:latin typeface="Palanquin Medium"/>
              <a:ea typeface="Palanquin Medium"/>
              <a:cs typeface="Palanquin Medium"/>
              <a:sym typeface="Palanquin Medium"/>
            </a:endParaRPr>
          </a:p>
          <a:p>
            <a:pPr indent="-323850" lvl="0" marL="457200" marR="0" rtl="0" algn="l">
              <a:lnSpc>
                <a:spcPct val="100000"/>
              </a:lnSpc>
              <a:spcBef>
                <a:spcPts val="0"/>
              </a:spcBef>
              <a:spcAft>
                <a:spcPts val="0"/>
              </a:spcAft>
              <a:buClr>
                <a:srgbClr val="003081"/>
              </a:buClr>
              <a:buSzPts val="1500"/>
              <a:buFont typeface="Palanquin Medium"/>
              <a:buChar char="➔"/>
            </a:pPr>
            <a:r>
              <a:rPr b="0" i="0" lang="fr" sz="1500" u="none" cap="none" strike="noStrike">
                <a:solidFill>
                  <a:srgbClr val="003081"/>
                </a:solidFill>
                <a:latin typeface="Palanquin Medium"/>
                <a:ea typeface="Palanquin Medium"/>
                <a:cs typeface="Palanquin Medium"/>
                <a:sym typeface="Palanquin Medium"/>
              </a:rPr>
              <a:t>L’aide numérique apparaît indéfinie : elle semble sans fin (jusqu’où aider ?) et sans finalité affectée (que doit viser l’aide numérique ?) </a:t>
            </a:r>
            <a:endParaRPr b="0" i="0" sz="1500" u="none" cap="none" strike="noStrike">
              <a:solidFill>
                <a:srgbClr val="003081"/>
              </a:solidFill>
              <a:latin typeface="Palanquin Medium"/>
              <a:ea typeface="Palanquin Medium"/>
              <a:cs typeface="Palanquin Medium"/>
              <a:sym typeface="Palanquin Medium"/>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sp>
        <p:nvSpPr>
          <p:cNvPr id="319" name="Google Shape;319;p21"/>
          <p:cNvSpPr txBox="1"/>
          <p:nvPr>
            <p:ph idx="1" type="body"/>
          </p:nvPr>
        </p:nvSpPr>
        <p:spPr>
          <a:xfrm>
            <a:off x="0" y="4613925"/>
            <a:ext cx="9218700" cy="3536400"/>
          </a:xfrm>
          <a:prstGeom prst="rect">
            <a:avLst/>
          </a:prstGeom>
          <a:noFill/>
          <a:ln>
            <a:noFill/>
          </a:ln>
        </p:spPr>
        <p:txBody>
          <a:bodyPr anchorCtr="0" anchor="t" bIns="91425" lIns="91425" spcFirstLastPara="1" rIns="91425" wrap="square" tIns="91425">
            <a:normAutofit/>
          </a:bodyPr>
          <a:lstStyle/>
          <a:p>
            <a:pPr indent="0" lvl="0" marL="0" rtl="0" algn="ctr">
              <a:lnSpc>
                <a:spcPct val="115000"/>
              </a:lnSpc>
              <a:spcBef>
                <a:spcPts val="0"/>
              </a:spcBef>
              <a:spcAft>
                <a:spcPts val="0"/>
              </a:spcAft>
              <a:buSzPts val="1800"/>
              <a:buNone/>
            </a:pPr>
            <a:r>
              <a:rPr lang="fr" sz="1600" u="sng">
                <a:solidFill>
                  <a:schemeClr val="hlink"/>
                </a:solidFill>
                <a:hlinkClick r:id="rId3"/>
              </a:rPr>
              <a:t>https://solidarites.gouv.fr/sites/solidarite/files/2023-12/Livre-blanc-du-travail-social-2023.pdf</a:t>
            </a:r>
            <a:endParaRPr sz="1600"/>
          </a:p>
          <a:p>
            <a:pPr indent="0" lvl="0" marL="0" rtl="0" algn="ctr">
              <a:lnSpc>
                <a:spcPct val="115000"/>
              </a:lnSpc>
              <a:spcBef>
                <a:spcPts val="1200"/>
              </a:spcBef>
              <a:spcAft>
                <a:spcPts val="1200"/>
              </a:spcAft>
              <a:buSzPts val="1800"/>
              <a:buNone/>
            </a:pPr>
            <a:r>
              <a:t/>
            </a:r>
            <a:endParaRPr/>
          </a:p>
        </p:txBody>
      </p:sp>
      <p:pic>
        <p:nvPicPr>
          <p:cNvPr id="320" name="Google Shape;320;p21"/>
          <p:cNvPicPr preferRelativeResize="0"/>
          <p:nvPr/>
        </p:nvPicPr>
        <p:blipFill rotWithShape="1">
          <a:blip r:embed="rId4">
            <a:alphaModFix/>
          </a:blip>
          <a:srcRect b="0" l="0" r="0" t="0"/>
          <a:stretch/>
        </p:blipFill>
        <p:spPr>
          <a:xfrm>
            <a:off x="2700338" y="-4762"/>
            <a:ext cx="3743325" cy="469582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324" name="Shape 324"/>
        <p:cNvGrpSpPr/>
        <p:nvPr/>
      </p:nvGrpSpPr>
      <p:grpSpPr>
        <a:xfrm>
          <a:off x="0" y="0"/>
          <a:ext cx="0" cy="0"/>
          <a:chOff x="0" y="0"/>
          <a:chExt cx="0" cy="0"/>
        </a:xfrm>
      </p:grpSpPr>
      <p:sp>
        <p:nvSpPr>
          <p:cNvPr id="325" name="Google Shape;325;p22"/>
          <p:cNvSpPr txBox="1"/>
          <p:nvPr/>
        </p:nvSpPr>
        <p:spPr>
          <a:xfrm>
            <a:off x="404725" y="1074075"/>
            <a:ext cx="7963200" cy="808200"/>
          </a:xfrm>
          <a:prstGeom prst="rect">
            <a:avLst/>
          </a:prstGeom>
          <a:noFill/>
          <a:ln>
            <a:noFill/>
          </a:ln>
        </p:spPr>
        <p:txBody>
          <a:bodyPr anchorCtr="0" anchor="b" bIns="34275" lIns="34275" spcFirstLastPara="1" rIns="34275" wrap="square" tIns="34275">
            <a:noAutofit/>
          </a:bodyPr>
          <a:lstStyle/>
          <a:p>
            <a:pPr indent="0" lvl="0" marL="0" marR="0" rtl="0" algn="l">
              <a:lnSpc>
                <a:spcPct val="100000"/>
              </a:lnSpc>
              <a:spcBef>
                <a:spcPts val="0"/>
              </a:spcBef>
              <a:spcAft>
                <a:spcPts val="0"/>
              </a:spcAft>
              <a:buClr>
                <a:schemeClr val="dk1"/>
              </a:buClr>
              <a:buSzPts val="1100"/>
              <a:buFont typeface="Arial"/>
              <a:buNone/>
            </a:pPr>
            <a:r>
              <a:rPr b="1" i="0" lang="fr" sz="4800" u="none" cap="none" strike="noStrike">
                <a:solidFill>
                  <a:srgbClr val="FF3333"/>
                </a:solidFill>
                <a:latin typeface="Palanquin"/>
                <a:ea typeface="Palanquin"/>
                <a:cs typeface="Palanquin"/>
                <a:sym typeface="Palanquin"/>
              </a:rPr>
              <a:t>Les difficultés numériques de mes publics</a:t>
            </a:r>
            <a:endParaRPr b="1" i="0" sz="4800" u="none" cap="none" strike="noStrike">
              <a:solidFill>
                <a:srgbClr val="FF3333"/>
              </a:solidFill>
              <a:latin typeface="Palanquin"/>
              <a:ea typeface="Palanquin"/>
              <a:cs typeface="Palanquin"/>
              <a:sym typeface="Palanquin"/>
            </a:endParaRPr>
          </a:p>
        </p:txBody>
      </p:sp>
      <p:cxnSp>
        <p:nvCxnSpPr>
          <p:cNvPr id="326" name="Google Shape;326;p22"/>
          <p:cNvCxnSpPr/>
          <p:nvPr/>
        </p:nvCxnSpPr>
        <p:spPr>
          <a:xfrm>
            <a:off x="394684" y="2030842"/>
            <a:ext cx="5021400" cy="0"/>
          </a:xfrm>
          <a:prstGeom prst="straightConnector1">
            <a:avLst/>
          </a:prstGeom>
          <a:noFill/>
          <a:ln cap="flat" cmpd="sng" w="38100">
            <a:solidFill>
              <a:srgbClr val="FF3333"/>
            </a:solidFill>
            <a:prstDash val="solid"/>
            <a:round/>
            <a:headEnd len="sm" w="sm" type="none"/>
            <a:tailEnd len="sm" w="sm" type="none"/>
          </a:ln>
        </p:spPr>
      </p:cxn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0" name="Shape 330"/>
        <p:cNvGrpSpPr/>
        <p:nvPr/>
      </p:nvGrpSpPr>
      <p:grpSpPr>
        <a:xfrm>
          <a:off x="0" y="0"/>
          <a:ext cx="0" cy="0"/>
          <a:chOff x="0" y="0"/>
          <a:chExt cx="0" cy="0"/>
        </a:xfrm>
      </p:grpSpPr>
      <p:sp>
        <p:nvSpPr>
          <p:cNvPr id="331" name="Google Shape;331;p23"/>
          <p:cNvSpPr/>
          <p:nvPr/>
        </p:nvSpPr>
        <p:spPr>
          <a:xfrm>
            <a:off x="14975" y="-900"/>
            <a:ext cx="9144000" cy="5143500"/>
          </a:xfrm>
          <a:prstGeom prst="rect">
            <a:avLst/>
          </a:prstGeom>
          <a:noFill/>
          <a:ln cap="flat" cmpd="sng" w="228600">
            <a:solidFill>
              <a:srgbClr val="00308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2" name="Google Shape;332;p23"/>
          <p:cNvSpPr txBox="1"/>
          <p:nvPr/>
        </p:nvSpPr>
        <p:spPr>
          <a:xfrm rot="-5400000">
            <a:off x="-108850" y="344575"/>
            <a:ext cx="775200" cy="31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003081"/>
                </a:solidFill>
                <a:latin typeface="Palanquin"/>
                <a:ea typeface="Palanquin"/>
                <a:cs typeface="Palanquin"/>
                <a:sym typeface="Palanquin"/>
              </a:rPr>
              <a:t>ACTIVITÉ</a:t>
            </a:r>
            <a:endParaRPr b="1" i="0" sz="1000" u="none" cap="none" strike="noStrike">
              <a:solidFill>
                <a:srgbClr val="003081"/>
              </a:solidFill>
              <a:latin typeface="Palanquin"/>
              <a:ea typeface="Palanquin"/>
              <a:cs typeface="Palanquin"/>
              <a:sym typeface="Palanquin"/>
            </a:endParaRPr>
          </a:p>
        </p:txBody>
      </p:sp>
      <p:sp>
        <p:nvSpPr>
          <p:cNvPr id="333" name="Google Shape;333;p23"/>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Pas en avant du numérique </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334" name="Google Shape;334;p23"/>
          <p:cNvSpPr txBox="1"/>
          <p:nvPr/>
        </p:nvSpPr>
        <p:spPr>
          <a:xfrm>
            <a:off x="724375" y="1717200"/>
            <a:ext cx="5221800" cy="2471100"/>
          </a:xfrm>
          <a:prstGeom prst="rect">
            <a:avLst/>
          </a:prstGeom>
          <a:noFill/>
          <a:ln>
            <a:noFill/>
          </a:ln>
        </p:spPr>
        <p:txBody>
          <a:bodyPr anchorCtr="0" anchor="ctr" bIns="91425" lIns="91425" spcFirstLastPara="1" rIns="91425" wrap="square" tIns="91425">
            <a:noAutofit/>
          </a:bodyPr>
          <a:lstStyle/>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Piochez un personnage </a:t>
            </a:r>
            <a:br>
              <a:rPr b="0" i="0" lang="fr" sz="1800" u="none" cap="none" strike="noStrike">
                <a:solidFill>
                  <a:srgbClr val="003081"/>
                </a:solidFill>
                <a:latin typeface="Palanquin Medium"/>
                <a:ea typeface="Palanquin Medium"/>
                <a:cs typeface="Palanquin Medium"/>
                <a:sym typeface="Palanquin Medium"/>
              </a:rPr>
            </a:br>
            <a:endParaRPr b="0" i="0" sz="1800" u="none" cap="none" strike="noStrike">
              <a:solidFill>
                <a:srgbClr val="003081"/>
              </a:solidFill>
              <a:latin typeface="Palanquin Medium"/>
              <a:ea typeface="Palanquin Medium"/>
              <a:cs typeface="Palanquin Medium"/>
              <a:sym typeface="Palanquin Medium"/>
            </a:endParaRPr>
          </a:p>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Je vais énoncer des actions : </a:t>
            </a:r>
            <a:endParaRPr b="0" i="0" sz="1800" u="none" cap="none" strike="noStrike">
              <a:solidFill>
                <a:srgbClr val="003081"/>
              </a:solidFill>
              <a:latin typeface="Palanquin Medium"/>
              <a:ea typeface="Palanquin Medium"/>
              <a:cs typeface="Palanquin Medium"/>
              <a:sym typeface="Palanquin Medium"/>
            </a:endParaRPr>
          </a:p>
          <a:p>
            <a:pPr indent="-342900" lvl="1" marL="9144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si votre personnage est en mesure </a:t>
            </a:r>
            <a:br>
              <a:rPr b="0" i="0" lang="fr" sz="1800" u="none" cap="none" strike="noStrike">
                <a:solidFill>
                  <a:srgbClr val="003081"/>
                </a:solidFill>
                <a:latin typeface="Palanquin Medium"/>
                <a:ea typeface="Palanquin Medium"/>
                <a:cs typeface="Palanquin Medium"/>
                <a:sym typeface="Palanquin Medium"/>
              </a:rPr>
            </a:br>
            <a:r>
              <a:rPr b="0" i="0" lang="fr" sz="1800" u="none" cap="none" strike="noStrike">
                <a:solidFill>
                  <a:srgbClr val="003081"/>
                </a:solidFill>
                <a:latin typeface="Palanquin Medium"/>
                <a:ea typeface="Palanquin Medium"/>
                <a:cs typeface="Palanquin Medium"/>
                <a:sym typeface="Palanquin Medium"/>
              </a:rPr>
              <a:t>de la réaliser, faites un pas en avant </a:t>
            </a:r>
            <a:endParaRPr b="0" i="0" sz="1800" u="none" cap="none" strike="noStrike">
              <a:solidFill>
                <a:srgbClr val="003081"/>
              </a:solidFill>
              <a:latin typeface="Palanquin Medium"/>
              <a:ea typeface="Palanquin Medium"/>
              <a:cs typeface="Palanquin Medium"/>
              <a:sym typeface="Palanquin Medium"/>
            </a:endParaRPr>
          </a:p>
          <a:p>
            <a:pPr indent="-342900" lvl="1" marL="9144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si votre personnage ne peut pas </a:t>
            </a:r>
            <a:br>
              <a:rPr b="0" i="0" lang="fr" sz="1800" u="none" cap="none" strike="noStrike">
                <a:solidFill>
                  <a:srgbClr val="003081"/>
                </a:solidFill>
                <a:latin typeface="Palanquin Medium"/>
                <a:ea typeface="Palanquin Medium"/>
                <a:cs typeface="Palanquin Medium"/>
                <a:sym typeface="Palanquin Medium"/>
              </a:rPr>
            </a:br>
            <a:r>
              <a:rPr b="0" i="0" lang="fr" sz="1800" u="none" cap="none" strike="noStrike">
                <a:solidFill>
                  <a:srgbClr val="003081"/>
                </a:solidFill>
                <a:latin typeface="Palanquin Medium"/>
                <a:ea typeface="Palanquin Medium"/>
                <a:cs typeface="Palanquin Medium"/>
                <a:sym typeface="Palanquin Medium"/>
              </a:rPr>
              <a:t>la réaliser, rester à votre place </a:t>
            </a:r>
            <a:br>
              <a:rPr b="0" i="0" lang="fr" sz="1800" u="none" cap="none" strike="noStrike">
                <a:solidFill>
                  <a:srgbClr val="003081"/>
                </a:solidFill>
                <a:latin typeface="Palanquin Medium"/>
                <a:ea typeface="Palanquin Medium"/>
                <a:cs typeface="Palanquin Medium"/>
                <a:sym typeface="Palanquin Medium"/>
              </a:rPr>
            </a:br>
            <a:endParaRPr b="0" i="0" sz="1800" u="none" cap="none" strike="noStrike">
              <a:solidFill>
                <a:srgbClr val="003081"/>
              </a:solidFill>
              <a:latin typeface="Palanquin Medium"/>
              <a:ea typeface="Palanquin Medium"/>
              <a:cs typeface="Palanquin Medium"/>
              <a:sym typeface="Palanquin Medium"/>
            </a:endParaRPr>
          </a:p>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Devinez le profil des différents personnages en fonction de leur avancée</a:t>
            </a:r>
            <a:endParaRPr b="0" i="0" sz="1800" u="none" cap="none" strike="noStrike">
              <a:solidFill>
                <a:srgbClr val="003081"/>
              </a:solidFill>
              <a:latin typeface="Palanquin Medium"/>
              <a:ea typeface="Palanquin Medium"/>
              <a:cs typeface="Palanquin Medium"/>
              <a:sym typeface="Palanquin Medium"/>
            </a:endParaRPr>
          </a:p>
        </p:txBody>
      </p:sp>
      <p:pic>
        <p:nvPicPr>
          <p:cNvPr id="335" name="Google Shape;335;p23"/>
          <p:cNvPicPr preferRelativeResize="0"/>
          <p:nvPr/>
        </p:nvPicPr>
        <p:blipFill rotWithShape="1">
          <a:blip r:embed="rId3">
            <a:alphaModFix/>
          </a:blip>
          <a:srcRect b="0" l="0" r="0" t="0"/>
          <a:stretch/>
        </p:blipFill>
        <p:spPr>
          <a:xfrm flipH="1">
            <a:off x="5417749" y="1632800"/>
            <a:ext cx="2471076" cy="2471099"/>
          </a:xfrm>
          <a:prstGeom prst="rect">
            <a:avLst/>
          </a:prstGeom>
          <a:noFill/>
          <a:ln>
            <a:noFill/>
          </a:ln>
        </p:spPr>
      </p:pic>
      <p:pic>
        <p:nvPicPr>
          <p:cNvPr id="336" name="Google Shape;336;p23"/>
          <p:cNvPicPr preferRelativeResize="0"/>
          <p:nvPr/>
        </p:nvPicPr>
        <p:blipFill rotWithShape="1">
          <a:blip r:embed="rId4">
            <a:alphaModFix/>
          </a:blip>
          <a:srcRect b="0" l="0" r="0" t="0"/>
          <a:stretch/>
        </p:blipFill>
        <p:spPr>
          <a:xfrm flipH="1">
            <a:off x="6980090" y="1684578"/>
            <a:ext cx="2444335" cy="2444349"/>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0" name="Shape 340"/>
        <p:cNvGrpSpPr/>
        <p:nvPr/>
      </p:nvGrpSpPr>
      <p:grpSpPr>
        <a:xfrm>
          <a:off x="0" y="0"/>
          <a:ext cx="0" cy="0"/>
          <a:chOff x="0" y="0"/>
          <a:chExt cx="0" cy="0"/>
        </a:xfrm>
      </p:grpSpPr>
      <p:sp>
        <p:nvSpPr>
          <p:cNvPr id="341" name="Google Shape;341;p24"/>
          <p:cNvSpPr/>
          <p:nvPr/>
        </p:nvSpPr>
        <p:spPr>
          <a:xfrm>
            <a:off x="14975" y="-900"/>
            <a:ext cx="9144000" cy="5143500"/>
          </a:xfrm>
          <a:prstGeom prst="rect">
            <a:avLst/>
          </a:prstGeom>
          <a:noFill/>
          <a:ln cap="flat" cmpd="sng" w="228600">
            <a:solidFill>
              <a:srgbClr val="00308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2" name="Google Shape;342;p24"/>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 juste chiffre </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343" name="Google Shape;343;p24"/>
          <p:cNvSpPr txBox="1"/>
          <p:nvPr/>
        </p:nvSpPr>
        <p:spPr>
          <a:xfrm>
            <a:off x="800575" y="1717200"/>
            <a:ext cx="5654100" cy="2471100"/>
          </a:xfrm>
          <a:prstGeom prst="rect">
            <a:avLst/>
          </a:prstGeom>
          <a:noFill/>
          <a:ln>
            <a:noFill/>
          </a:ln>
        </p:spPr>
        <p:txBody>
          <a:bodyPr anchorCtr="0" anchor="ctr" bIns="91425" lIns="91425" spcFirstLastPara="1" rIns="91425" wrap="square" tIns="91425">
            <a:noAutofit/>
          </a:bodyPr>
          <a:lstStyle/>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Formez des équipes de 3.</a:t>
            </a:r>
            <a:br>
              <a:rPr b="0" i="0" lang="fr" sz="1800" u="none" cap="none" strike="noStrike">
                <a:solidFill>
                  <a:srgbClr val="003081"/>
                </a:solidFill>
                <a:latin typeface="Palanquin Medium"/>
                <a:ea typeface="Palanquin Medium"/>
                <a:cs typeface="Palanquin Medium"/>
                <a:sym typeface="Palanquin Medium"/>
              </a:rPr>
            </a:br>
            <a:endParaRPr b="0" i="0" sz="1800" u="none" cap="none" strike="noStrike">
              <a:solidFill>
                <a:srgbClr val="003081"/>
              </a:solidFill>
              <a:latin typeface="Palanquin Medium"/>
              <a:ea typeface="Palanquin Medium"/>
              <a:cs typeface="Palanquin Medium"/>
              <a:sym typeface="Palanquin Medium"/>
            </a:endParaRPr>
          </a:p>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Je vais vous poser 8 questions. Écrivez sur votre ardoise votre réponse.</a:t>
            </a:r>
            <a:br>
              <a:rPr b="0" i="0" lang="fr" sz="1800" u="none" cap="none" strike="noStrike">
                <a:solidFill>
                  <a:srgbClr val="003081"/>
                </a:solidFill>
                <a:latin typeface="Palanquin Medium"/>
                <a:ea typeface="Palanquin Medium"/>
                <a:cs typeface="Palanquin Medium"/>
                <a:sym typeface="Palanquin Medium"/>
              </a:rPr>
            </a:br>
            <a:endParaRPr b="0" i="0" sz="1800" u="none" cap="none" strike="noStrike">
              <a:solidFill>
                <a:srgbClr val="003081"/>
              </a:solidFill>
              <a:latin typeface="Palanquin Medium"/>
              <a:ea typeface="Palanquin Medium"/>
              <a:cs typeface="Palanquin Medium"/>
              <a:sym typeface="Palanquin Medium"/>
            </a:endParaRPr>
          </a:p>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L’équipe qui a la bonne réponse gagne un point. </a:t>
            </a:r>
            <a:endParaRPr b="0" i="0" sz="1800" u="sng" cap="none" strike="noStrike">
              <a:solidFill>
                <a:srgbClr val="003081"/>
              </a:solidFill>
              <a:latin typeface="Palanquin Medium"/>
              <a:ea typeface="Palanquin Medium"/>
              <a:cs typeface="Palanquin Medium"/>
              <a:sym typeface="Palanquin Medium"/>
            </a:endParaRPr>
          </a:p>
        </p:txBody>
      </p:sp>
      <p:sp>
        <p:nvSpPr>
          <p:cNvPr id="344" name="Google Shape;344;p24"/>
          <p:cNvSpPr txBox="1"/>
          <p:nvPr/>
        </p:nvSpPr>
        <p:spPr>
          <a:xfrm rot="-5400000">
            <a:off x="-108850" y="344575"/>
            <a:ext cx="775200" cy="31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003081"/>
                </a:solidFill>
                <a:latin typeface="Palanquin"/>
                <a:ea typeface="Palanquin"/>
                <a:cs typeface="Palanquin"/>
                <a:sym typeface="Palanquin"/>
              </a:rPr>
              <a:t>ACTIVITÉ</a:t>
            </a:r>
            <a:endParaRPr b="1" i="0" sz="1000" u="none" cap="none" strike="noStrike">
              <a:solidFill>
                <a:srgbClr val="003081"/>
              </a:solidFill>
              <a:latin typeface="Palanquin"/>
              <a:ea typeface="Palanquin"/>
              <a:cs typeface="Palanquin"/>
              <a:sym typeface="Palanquin"/>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sp>
        <p:nvSpPr>
          <p:cNvPr id="349" name="Google Shape;349;p25"/>
          <p:cNvSpPr/>
          <p:nvPr/>
        </p:nvSpPr>
        <p:spPr>
          <a:xfrm>
            <a:off x="14975" y="-900"/>
            <a:ext cx="9144000" cy="5143500"/>
          </a:xfrm>
          <a:prstGeom prst="rect">
            <a:avLst/>
          </a:prstGeom>
          <a:noFill/>
          <a:ln cap="flat" cmpd="sng" w="228600">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0" name="Google Shape;350;p25"/>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FF3333"/>
                </a:highlight>
                <a:latin typeface="Palanquin"/>
                <a:ea typeface="Palanquin"/>
                <a:cs typeface="Palanquin"/>
                <a:sym typeface="Palanquin"/>
              </a:rPr>
              <a:t>Question 1 </a:t>
            </a:r>
            <a:endParaRPr b="0" i="0" sz="2600" u="none" cap="none" strike="noStrike">
              <a:solidFill>
                <a:srgbClr val="FFFFFF"/>
              </a:solidFill>
              <a:highlight>
                <a:srgbClr val="FF3333"/>
              </a:highlight>
              <a:latin typeface="Palanquin"/>
              <a:ea typeface="Palanquin"/>
              <a:cs typeface="Palanquin"/>
              <a:sym typeface="Palanquin"/>
            </a:endParaRPr>
          </a:p>
        </p:txBody>
      </p:sp>
      <p:sp>
        <p:nvSpPr>
          <p:cNvPr id="351" name="Google Shape;351;p25"/>
          <p:cNvSpPr txBox="1"/>
          <p:nvPr/>
        </p:nvSpPr>
        <p:spPr>
          <a:xfrm>
            <a:off x="724375" y="1558450"/>
            <a:ext cx="7759800" cy="2471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Quel pourcentage de la population française est considéré comme en situation d’éloignement numérique en 2023 ?</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 </a:t>
            </a:r>
            <a:endParaRPr b="0" i="0" sz="2300" u="none" cap="none" strike="noStrike">
              <a:solidFill>
                <a:srgbClr val="003081"/>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003081"/>
              </a:buClr>
              <a:buSzPts val="2300"/>
              <a:buFont typeface="Palanquin Medium"/>
              <a:buAutoNum type="alphaUcPeriod"/>
            </a:pPr>
            <a:r>
              <a:rPr b="0" i="0" lang="fr" sz="2300" u="none" cap="none" strike="noStrike">
                <a:solidFill>
                  <a:srgbClr val="003081"/>
                </a:solidFill>
                <a:latin typeface="Palanquin Medium"/>
                <a:ea typeface="Palanquin Medium"/>
                <a:cs typeface="Palanquin Medium"/>
                <a:sym typeface="Palanquin Medium"/>
              </a:rPr>
              <a:t>5 %</a:t>
            </a:r>
            <a:endParaRPr b="0" i="0" sz="2300" u="none" cap="none" strike="noStrike">
              <a:solidFill>
                <a:srgbClr val="003081"/>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003081"/>
              </a:buClr>
              <a:buSzPts val="2300"/>
              <a:buFont typeface="Palanquin Medium"/>
              <a:buAutoNum type="alphaUcPeriod"/>
            </a:pPr>
            <a:r>
              <a:rPr b="0" i="0" lang="fr" sz="2300" u="none" cap="none" strike="noStrike">
                <a:solidFill>
                  <a:srgbClr val="003081"/>
                </a:solidFill>
                <a:latin typeface="Palanquin Medium"/>
                <a:ea typeface="Palanquin Medium"/>
                <a:cs typeface="Palanquin Medium"/>
                <a:sym typeface="Palanquin Medium"/>
              </a:rPr>
              <a:t>17 %</a:t>
            </a:r>
            <a:endParaRPr b="0" i="0" sz="2300" u="none" cap="none" strike="noStrike">
              <a:solidFill>
                <a:srgbClr val="003081"/>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003081"/>
              </a:buClr>
              <a:buSzPts val="2300"/>
              <a:buFont typeface="Palanquin Medium"/>
              <a:buAutoNum type="alphaUcPeriod"/>
            </a:pPr>
            <a:r>
              <a:rPr b="0" i="0" lang="fr" sz="2300" u="none" cap="none" strike="noStrike">
                <a:solidFill>
                  <a:srgbClr val="003081"/>
                </a:solidFill>
                <a:latin typeface="Palanquin Medium"/>
                <a:ea typeface="Palanquin Medium"/>
                <a:cs typeface="Palanquin Medium"/>
                <a:sym typeface="Palanquin Medium"/>
              </a:rPr>
              <a:t>27 %</a:t>
            </a:r>
            <a:endParaRPr b="0" i="0" sz="2300" u="none" cap="none" strike="noStrike">
              <a:solidFill>
                <a:srgbClr val="003081"/>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003081"/>
              </a:buClr>
              <a:buSzPts val="2300"/>
              <a:buFont typeface="Palanquin Medium"/>
              <a:buAutoNum type="alphaUcPeriod"/>
            </a:pPr>
            <a:r>
              <a:rPr lang="fr" sz="2300">
                <a:solidFill>
                  <a:srgbClr val="003081"/>
                </a:solidFill>
                <a:latin typeface="Palanquin Medium"/>
                <a:ea typeface="Palanquin Medium"/>
                <a:cs typeface="Palanquin Medium"/>
                <a:sym typeface="Palanquin Medium"/>
              </a:rPr>
              <a:t>31,5</a:t>
            </a:r>
            <a:r>
              <a:rPr b="0" i="0" lang="fr" sz="2300" u="none" cap="none" strike="noStrike">
                <a:solidFill>
                  <a:srgbClr val="003081"/>
                </a:solidFill>
                <a:latin typeface="Palanquin Medium"/>
                <a:ea typeface="Palanquin Medium"/>
                <a:cs typeface="Palanquin Medium"/>
                <a:sym typeface="Palanquin Medium"/>
              </a:rPr>
              <a:t> %</a:t>
            </a:r>
            <a:endParaRPr b="0" i="0" sz="2300" u="none" cap="none" strike="noStrike">
              <a:solidFill>
                <a:srgbClr val="003081"/>
              </a:solidFill>
              <a:latin typeface="Palanquin Medium"/>
              <a:ea typeface="Palanquin Medium"/>
              <a:cs typeface="Palanquin Medium"/>
              <a:sym typeface="Palanquin Medium"/>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 name="Shape 355"/>
        <p:cNvGrpSpPr/>
        <p:nvPr/>
      </p:nvGrpSpPr>
      <p:grpSpPr>
        <a:xfrm>
          <a:off x="0" y="0"/>
          <a:ext cx="0" cy="0"/>
          <a:chOff x="0" y="0"/>
          <a:chExt cx="0" cy="0"/>
        </a:xfrm>
      </p:grpSpPr>
      <p:sp>
        <p:nvSpPr>
          <p:cNvPr id="356" name="Google Shape;356;p26"/>
          <p:cNvSpPr/>
          <p:nvPr/>
        </p:nvSpPr>
        <p:spPr>
          <a:xfrm>
            <a:off x="14975" y="-900"/>
            <a:ext cx="9144000" cy="5143500"/>
          </a:xfrm>
          <a:prstGeom prst="rect">
            <a:avLst/>
          </a:prstGeom>
          <a:noFill/>
          <a:ln cap="flat" cmpd="sng" w="228600">
            <a:solidFill>
              <a:srgbClr val="FFD9D9"/>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7" name="Google Shape;357;p26"/>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FF3333"/>
                </a:highlight>
                <a:latin typeface="Palanquin"/>
                <a:ea typeface="Palanquin"/>
                <a:cs typeface="Palanquin"/>
                <a:sym typeface="Palanquin"/>
              </a:rPr>
              <a:t>Question 1 </a:t>
            </a:r>
            <a:endParaRPr b="0" i="0" sz="2600" u="none" cap="none" strike="noStrike">
              <a:solidFill>
                <a:srgbClr val="FFFFFF"/>
              </a:solidFill>
              <a:highlight>
                <a:srgbClr val="FF3333"/>
              </a:highlight>
              <a:latin typeface="Palanquin"/>
              <a:ea typeface="Palanquin"/>
              <a:cs typeface="Palanquin"/>
              <a:sym typeface="Palanquin"/>
            </a:endParaRPr>
          </a:p>
        </p:txBody>
      </p:sp>
      <p:sp>
        <p:nvSpPr>
          <p:cNvPr id="358" name="Google Shape;358;p26"/>
          <p:cNvSpPr txBox="1"/>
          <p:nvPr/>
        </p:nvSpPr>
        <p:spPr>
          <a:xfrm>
            <a:off x="724375" y="1558450"/>
            <a:ext cx="7759800" cy="2471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Quel pourcentage de la population française est considéré comme en situation d’éloignement numérique en 2023 ?</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 </a:t>
            </a:r>
            <a:endParaRPr b="0" i="0" sz="2300" u="none" cap="none" strike="noStrike">
              <a:solidFill>
                <a:srgbClr val="003081"/>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CED7E7"/>
              </a:buClr>
              <a:buSzPts val="2300"/>
              <a:buFont typeface="Palanquin Medium"/>
              <a:buAutoNum type="alphaUcPeriod"/>
            </a:pPr>
            <a:r>
              <a:rPr b="0" i="0" lang="fr" sz="2300" u="none" cap="none" strike="noStrike">
                <a:solidFill>
                  <a:srgbClr val="CED7E7"/>
                </a:solidFill>
                <a:latin typeface="Palanquin Medium"/>
                <a:ea typeface="Palanquin Medium"/>
                <a:cs typeface="Palanquin Medium"/>
                <a:sym typeface="Palanquin Medium"/>
              </a:rPr>
              <a:t>5 %</a:t>
            </a:r>
            <a:endParaRPr b="0" i="0" sz="2300" u="none" cap="none" strike="noStrike">
              <a:solidFill>
                <a:srgbClr val="CED7E7"/>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CED7E7"/>
              </a:buClr>
              <a:buSzPts val="2300"/>
              <a:buFont typeface="Palanquin Medium"/>
              <a:buAutoNum type="alphaUcPeriod"/>
            </a:pPr>
            <a:r>
              <a:rPr b="0" i="0" lang="fr" sz="2300" u="none" cap="none" strike="noStrike">
                <a:solidFill>
                  <a:srgbClr val="CED7E7"/>
                </a:solidFill>
                <a:latin typeface="Palanquin Medium"/>
                <a:ea typeface="Palanquin Medium"/>
                <a:cs typeface="Palanquin Medium"/>
                <a:sym typeface="Palanquin Medium"/>
              </a:rPr>
              <a:t>17 %</a:t>
            </a:r>
            <a:endParaRPr b="0" i="0" sz="2300" u="none" cap="none" strike="noStrike">
              <a:solidFill>
                <a:srgbClr val="CED7E7"/>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CED7E7"/>
              </a:buClr>
              <a:buSzPts val="2300"/>
              <a:buFont typeface="Palanquin Medium"/>
              <a:buAutoNum type="alphaUcPeriod"/>
            </a:pPr>
            <a:r>
              <a:rPr b="0" i="0" lang="fr" sz="2300" u="none" cap="none" strike="noStrike">
                <a:solidFill>
                  <a:srgbClr val="CED7E7"/>
                </a:solidFill>
                <a:latin typeface="Palanquin Medium"/>
                <a:ea typeface="Palanquin Medium"/>
                <a:cs typeface="Palanquin Medium"/>
                <a:sym typeface="Palanquin Medium"/>
              </a:rPr>
              <a:t>27 %</a:t>
            </a:r>
            <a:endParaRPr b="0" i="0" sz="2300" u="none" cap="none" strike="noStrike">
              <a:solidFill>
                <a:srgbClr val="CED7E7"/>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FF5563"/>
              </a:buClr>
              <a:buSzPts val="2300"/>
              <a:buFont typeface="Palanquin Medium"/>
              <a:buAutoNum type="alphaUcPeriod"/>
            </a:pPr>
            <a:r>
              <a:rPr lang="fr" sz="2300">
                <a:solidFill>
                  <a:srgbClr val="FF5563"/>
                </a:solidFill>
                <a:latin typeface="Palanquin Medium"/>
                <a:ea typeface="Palanquin Medium"/>
                <a:cs typeface="Palanquin Medium"/>
                <a:sym typeface="Palanquin Medium"/>
              </a:rPr>
              <a:t>31,5</a:t>
            </a:r>
            <a:r>
              <a:rPr b="0" i="0" lang="fr" sz="2300" u="none" cap="none" strike="noStrike">
                <a:solidFill>
                  <a:srgbClr val="FF5563"/>
                </a:solidFill>
                <a:latin typeface="Palanquin Medium"/>
                <a:ea typeface="Palanquin Medium"/>
                <a:cs typeface="Palanquin Medium"/>
                <a:sym typeface="Palanquin Medium"/>
              </a:rPr>
              <a:t> % </a:t>
            </a:r>
            <a:r>
              <a:rPr lang="fr" sz="2300">
                <a:solidFill>
                  <a:srgbClr val="FF5563"/>
                </a:solidFill>
                <a:latin typeface="Palanquin Medium"/>
                <a:ea typeface="Palanquin Medium"/>
                <a:cs typeface="Palanquin Medium"/>
                <a:sym typeface="Palanquin Medium"/>
              </a:rPr>
              <a:t>(</a:t>
            </a:r>
            <a:r>
              <a:rPr b="0" i="0" lang="fr" sz="2300" u="none" cap="none" strike="noStrike">
                <a:solidFill>
                  <a:srgbClr val="FF5563"/>
                </a:solidFill>
                <a:latin typeface="Palanquin Medium"/>
                <a:ea typeface="Palanquin Medium"/>
                <a:cs typeface="Palanquin Medium"/>
                <a:sym typeface="Palanquin Medium"/>
              </a:rPr>
              <a:t>17 millions)</a:t>
            </a:r>
            <a:endParaRPr b="0" i="0" sz="2300" u="none" cap="none" strike="noStrike">
              <a:solidFill>
                <a:srgbClr val="FF5563"/>
              </a:solidFill>
              <a:latin typeface="Palanquin Medium"/>
              <a:ea typeface="Palanquin Medium"/>
              <a:cs typeface="Palanquin Medium"/>
              <a:sym typeface="Palanquin Medium"/>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sp>
        <p:nvSpPr>
          <p:cNvPr id="363" name="Google Shape;363;p27"/>
          <p:cNvSpPr/>
          <p:nvPr/>
        </p:nvSpPr>
        <p:spPr>
          <a:xfrm>
            <a:off x="14975" y="-900"/>
            <a:ext cx="9144000" cy="5143500"/>
          </a:xfrm>
          <a:prstGeom prst="rect">
            <a:avLst/>
          </a:prstGeom>
          <a:noFill/>
          <a:ln cap="flat" cmpd="sng" w="228600">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4" name="Google Shape;364;p27"/>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FF3333"/>
                </a:highlight>
                <a:latin typeface="Palanquin"/>
                <a:ea typeface="Palanquin"/>
                <a:cs typeface="Palanquin"/>
                <a:sym typeface="Palanquin"/>
              </a:rPr>
              <a:t>Question 2 </a:t>
            </a:r>
            <a:endParaRPr b="0" i="0" sz="2600" u="none" cap="none" strike="noStrike">
              <a:solidFill>
                <a:srgbClr val="FFFFFF"/>
              </a:solidFill>
              <a:highlight>
                <a:srgbClr val="FF3333"/>
              </a:highlight>
              <a:latin typeface="Palanquin"/>
              <a:ea typeface="Palanquin"/>
              <a:cs typeface="Palanquin"/>
              <a:sym typeface="Palanquin"/>
            </a:endParaRPr>
          </a:p>
        </p:txBody>
      </p:sp>
      <p:sp>
        <p:nvSpPr>
          <p:cNvPr id="365" name="Google Shape;365;p27"/>
          <p:cNvSpPr txBox="1"/>
          <p:nvPr/>
        </p:nvSpPr>
        <p:spPr>
          <a:xfrm>
            <a:off x="724375" y="1558450"/>
            <a:ext cx="7759800" cy="2471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Quel pourcentage des personnes éloignées du numérique déclare avoir des difficultés à utiliser Internet pour des démarches administratives ?</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 </a:t>
            </a:r>
            <a:endParaRPr b="0" i="0" sz="2300" u="none" cap="none" strike="noStrike">
              <a:solidFill>
                <a:srgbClr val="003081"/>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003081"/>
              </a:buClr>
              <a:buSzPts val="2300"/>
              <a:buFont typeface="Palanquin Medium"/>
              <a:buAutoNum type="alphaUcPeriod"/>
            </a:pPr>
            <a:r>
              <a:rPr b="0" i="0" lang="fr" sz="2300" u="none" cap="none" strike="noStrike">
                <a:solidFill>
                  <a:srgbClr val="003081"/>
                </a:solidFill>
                <a:latin typeface="Palanquin Medium"/>
                <a:ea typeface="Palanquin Medium"/>
                <a:cs typeface="Palanquin Medium"/>
                <a:sym typeface="Palanquin Medium"/>
              </a:rPr>
              <a:t>25 %</a:t>
            </a:r>
            <a:endParaRPr b="0" i="0" sz="2300" u="none" cap="none" strike="noStrike">
              <a:solidFill>
                <a:srgbClr val="003081"/>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003081"/>
              </a:buClr>
              <a:buSzPts val="2300"/>
              <a:buFont typeface="Palanquin Medium"/>
              <a:buAutoNum type="alphaUcPeriod"/>
            </a:pPr>
            <a:r>
              <a:rPr b="0" i="0" lang="fr" sz="2300" u="none" cap="none" strike="noStrike">
                <a:solidFill>
                  <a:srgbClr val="003081"/>
                </a:solidFill>
                <a:latin typeface="Palanquin Medium"/>
                <a:ea typeface="Palanquin Medium"/>
                <a:cs typeface="Palanquin Medium"/>
                <a:sym typeface="Palanquin Medium"/>
              </a:rPr>
              <a:t>40 %</a:t>
            </a:r>
            <a:endParaRPr b="0" i="0" sz="2300" u="none" cap="none" strike="noStrike">
              <a:solidFill>
                <a:srgbClr val="003081"/>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003081"/>
              </a:buClr>
              <a:buSzPts val="2300"/>
              <a:buFont typeface="Palanquin Medium"/>
              <a:buAutoNum type="alphaUcPeriod"/>
            </a:pPr>
            <a:r>
              <a:rPr b="0" i="0" lang="fr" sz="2300" u="none" cap="none" strike="noStrike">
                <a:solidFill>
                  <a:srgbClr val="003081"/>
                </a:solidFill>
                <a:latin typeface="Palanquin Medium"/>
                <a:ea typeface="Palanquin Medium"/>
                <a:cs typeface="Palanquin Medium"/>
                <a:sym typeface="Palanquin Medium"/>
              </a:rPr>
              <a:t>58 %</a:t>
            </a:r>
            <a:endParaRPr b="0" i="0" sz="2300" u="none" cap="none" strike="noStrike">
              <a:solidFill>
                <a:srgbClr val="003081"/>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003081"/>
              </a:buClr>
              <a:buSzPts val="2300"/>
              <a:buFont typeface="Palanquin Medium"/>
              <a:buAutoNum type="alphaUcPeriod"/>
            </a:pPr>
            <a:r>
              <a:rPr b="0" i="0" lang="fr" sz="2300" u="none" cap="none" strike="noStrike">
                <a:solidFill>
                  <a:srgbClr val="003081"/>
                </a:solidFill>
                <a:latin typeface="Palanquin Medium"/>
                <a:ea typeface="Palanquin Medium"/>
                <a:cs typeface="Palanquin Medium"/>
                <a:sym typeface="Palanquin Medium"/>
              </a:rPr>
              <a:t>70 %</a:t>
            </a:r>
            <a:endParaRPr b="0" i="0" sz="2300" u="none" cap="none" strike="noStrike">
              <a:solidFill>
                <a:srgbClr val="003081"/>
              </a:solidFill>
              <a:latin typeface="Palanquin Medium"/>
              <a:ea typeface="Palanquin Medium"/>
              <a:cs typeface="Palanquin Medium"/>
              <a:sym typeface="Palanquin Medium"/>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sp>
        <p:nvSpPr>
          <p:cNvPr id="370" name="Google Shape;370;p28"/>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FF3333"/>
                </a:highlight>
                <a:latin typeface="Palanquin"/>
                <a:ea typeface="Palanquin"/>
                <a:cs typeface="Palanquin"/>
                <a:sym typeface="Palanquin"/>
              </a:rPr>
              <a:t>Question 2 </a:t>
            </a:r>
            <a:endParaRPr b="0" i="0" sz="2600" u="none" cap="none" strike="noStrike">
              <a:solidFill>
                <a:srgbClr val="FFFFFF"/>
              </a:solidFill>
              <a:highlight>
                <a:srgbClr val="FF3333"/>
              </a:highlight>
              <a:latin typeface="Palanquin"/>
              <a:ea typeface="Palanquin"/>
              <a:cs typeface="Palanquin"/>
              <a:sym typeface="Palanquin"/>
            </a:endParaRPr>
          </a:p>
        </p:txBody>
      </p:sp>
      <p:sp>
        <p:nvSpPr>
          <p:cNvPr id="371" name="Google Shape;371;p28"/>
          <p:cNvSpPr txBox="1"/>
          <p:nvPr/>
        </p:nvSpPr>
        <p:spPr>
          <a:xfrm>
            <a:off x="724375" y="1558450"/>
            <a:ext cx="7759800" cy="2471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Quel pourcentage des personnes éloignées du numérique déclare avoir des difficultés à utiliser Internet pour des démarches administratives ?</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 </a:t>
            </a:r>
            <a:endParaRPr b="0" i="0" sz="2300" u="none" cap="none" strike="noStrike">
              <a:solidFill>
                <a:srgbClr val="003081"/>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CED7E7"/>
              </a:buClr>
              <a:buSzPts val="2300"/>
              <a:buFont typeface="Palanquin Medium"/>
              <a:buAutoNum type="alphaUcPeriod"/>
            </a:pPr>
            <a:r>
              <a:rPr b="0" i="0" lang="fr" sz="2300" u="none" cap="none" strike="noStrike">
                <a:solidFill>
                  <a:srgbClr val="CED7E7"/>
                </a:solidFill>
                <a:latin typeface="Palanquin Medium"/>
                <a:ea typeface="Palanquin Medium"/>
                <a:cs typeface="Palanquin Medium"/>
                <a:sym typeface="Palanquin Medium"/>
              </a:rPr>
              <a:t>25 %</a:t>
            </a:r>
            <a:endParaRPr b="0" i="0" sz="2300" u="none" cap="none" strike="noStrike">
              <a:solidFill>
                <a:srgbClr val="CED7E7"/>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CED7E7"/>
              </a:buClr>
              <a:buSzPts val="2300"/>
              <a:buFont typeface="Palanquin Medium"/>
              <a:buAutoNum type="alphaUcPeriod"/>
            </a:pPr>
            <a:r>
              <a:rPr b="0" i="0" lang="fr" sz="2300" u="none" cap="none" strike="noStrike">
                <a:solidFill>
                  <a:srgbClr val="CED7E7"/>
                </a:solidFill>
                <a:latin typeface="Palanquin Medium"/>
                <a:ea typeface="Palanquin Medium"/>
                <a:cs typeface="Palanquin Medium"/>
                <a:sym typeface="Palanquin Medium"/>
              </a:rPr>
              <a:t>40 %</a:t>
            </a:r>
            <a:endParaRPr b="0" i="0" sz="2300" u="none" cap="none" strike="noStrike">
              <a:solidFill>
                <a:srgbClr val="CED7E7"/>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FF3333"/>
              </a:buClr>
              <a:buSzPts val="2300"/>
              <a:buFont typeface="Palanquin Medium"/>
              <a:buAutoNum type="alphaUcPeriod"/>
            </a:pPr>
            <a:r>
              <a:rPr b="0" i="0" lang="fr" sz="2300" u="none" cap="none" strike="noStrike">
                <a:solidFill>
                  <a:srgbClr val="FF3333"/>
                </a:solidFill>
                <a:latin typeface="Palanquin Medium"/>
                <a:ea typeface="Palanquin Medium"/>
                <a:cs typeface="Palanquin Medium"/>
                <a:sym typeface="Palanquin Medium"/>
              </a:rPr>
              <a:t>58 %</a:t>
            </a:r>
            <a:endParaRPr b="0" i="0" sz="2300" u="none" cap="none" strike="noStrike">
              <a:solidFill>
                <a:srgbClr val="FF3333"/>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CED7E7"/>
              </a:buClr>
              <a:buSzPts val="2300"/>
              <a:buFont typeface="Palanquin Medium"/>
              <a:buAutoNum type="alphaUcPeriod"/>
            </a:pPr>
            <a:r>
              <a:rPr b="0" i="0" lang="fr" sz="2300" u="none" cap="none" strike="noStrike">
                <a:solidFill>
                  <a:srgbClr val="CED7E7"/>
                </a:solidFill>
                <a:latin typeface="Palanquin Medium"/>
                <a:ea typeface="Palanquin Medium"/>
                <a:cs typeface="Palanquin Medium"/>
                <a:sym typeface="Palanquin Medium"/>
              </a:rPr>
              <a:t>70 %</a:t>
            </a:r>
            <a:endParaRPr b="0" i="0" sz="2300" u="none" cap="none" strike="noStrike">
              <a:solidFill>
                <a:srgbClr val="CED7E7"/>
              </a:solidFill>
              <a:latin typeface="Palanquin Medium"/>
              <a:ea typeface="Palanquin Medium"/>
              <a:cs typeface="Palanquin Medium"/>
              <a:sym typeface="Palanquin Medium"/>
            </a:endParaRPr>
          </a:p>
        </p:txBody>
      </p:sp>
      <p:sp>
        <p:nvSpPr>
          <p:cNvPr id="372" name="Google Shape;372;p28"/>
          <p:cNvSpPr/>
          <p:nvPr/>
        </p:nvSpPr>
        <p:spPr>
          <a:xfrm>
            <a:off x="14975" y="-900"/>
            <a:ext cx="9144000" cy="5143500"/>
          </a:xfrm>
          <a:prstGeom prst="rect">
            <a:avLst/>
          </a:prstGeom>
          <a:noFill/>
          <a:ln cap="flat" cmpd="sng" w="228600">
            <a:solidFill>
              <a:srgbClr val="FFD9D9"/>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6" name="Shape 376"/>
        <p:cNvGrpSpPr/>
        <p:nvPr/>
      </p:nvGrpSpPr>
      <p:grpSpPr>
        <a:xfrm>
          <a:off x="0" y="0"/>
          <a:ext cx="0" cy="0"/>
          <a:chOff x="0" y="0"/>
          <a:chExt cx="0" cy="0"/>
        </a:xfrm>
      </p:grpSpPr>
      <p:sp>
        <p:nvSpPr>
          <p:cNvPr id="377" name="Google Shape;377;p29"/>
          <p:cNvSpPr/>
          <p:nvPr/>
        </p:nvSpPr>
        <p:spPr>
          <a:xfrm>
            <a:off x="14975" y="-900"/>
            <a:ext cx="9144000" cy="5143500"/>
          </a:xfrm>
          <a:prstGeom prst="rect">
            <a:avLst/>
          </a:prstGeom>
          <a:noFill/>
          <a:ln cap="flat" cmpd="sng" w="228600">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8" name="Google Shape;378;p29"/>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FF3333"/>
                </a:highlight>
                <a:latin typeface="Palanquin"/>
                <a:ea typeface="Palanquin"/>
                <a:cs typeface="Palanquin"/>
                <a:sym typeface="Palanquin"/>
              </a:rPr>
              <a:t>Question 3 </a:t>
            </a:r>
            <a:endParaRPr b="0" i="0" sz="2600" u="none" cap="none" strike="noStrike">
              <a:solidFill>
                <a:srgbClr val="FFFFFF"/>
              </a:solidFill>
              <a:highlight>
                <a:srgbClr val="FF3333"/>
              </a:highlight>
              <a:latin typeface="Palanquin"/>
              <a:ea typeface="Palanquin"/>
              <a:cs typeface="Palanquin"/>
              <a:sym typeface="Palanquin"/>
            </a:endParaRPr>
          </a:p>
        </p:txBody>
      </p:sp>
      <p:sp>
        <p:nvSpPr>
          <p:cNvPr id="379" name="Google Shape;379;p29"/>
          <p:cNvSpPr txBox="1"/>
          <p:nvPr/>
        </p:nvSpPr>
        <p:spPr>
          <a:xfrm>
            <a:off x="724375" y="1558450"/>
            <a:ext cx="7759800" cy="2471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Quel pourcentage des personnes âgées de 70 ans et plus n’utilise jamais Internet ?</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 </a:t>
            </a:r>
            <a:endParaRPr b="0" i="0" sz="2300" u="none" cap="none" strike="noStrike">
              <a:solidFill>
                <a:srgbClr val="003081"/>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003081"/>
              </a:buClr>
              <a:buSzPts val="2300"/>
              <a:buFont typeface="Palanquin Medium"/>
              <a:buAutoNum type="alphaUcPeriod"/>
            </a:pPr>
            <a:r>
              <a:rPr b="0" i="0" lang="fr" sz="2300" u="none" cap="none" strike="noStrike">
                <a:solidFill>
                  <a:srgbClr val="003081"/>
                </a:solidFill>
                <a:latin typeface="Palanquin Medium"/>
                <a:ea typeface="Palanquin Medium"/>
                <a:cs typeface="Palanquin Medium"/>
                <a:sym typeface="Palanquin Medium"/>
              </a:rPr>
              <a:t>15 %</a:t>
            </a:r>
            <a:endParaRPr b="0" i="0" sz="2300" u="none" cap="none" strike="noStrike">
              <a:solidFill>
                <a:srgbClr val="003081"/>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003081"/>
              </a:buClr>
              <a:buSzPts val="2300"/>
              <a:buFont typeface="Palanquin Medium"/>
              <a:buAutoNum type="alphaUcPeriod"/>
            </a:pPr>
            <a:r>
              <a:rPr b="0" i="0" lang="fr" sz="2300" u="none" cap="none" strike="noStrike">
                <a:solidFill>
                  <a:srgbClr val="003081"/>
                </a:solidFill>
                <a:latin typeface="Palanquin Medium"/>
                <a:ea typeface="Palanquin Medium"/>
                <a:cs typeface="Palanquin Medium"/>
                <a:sym typeface="Palanquin Medium"/>
              </a:rPr>
              <a:t>30 %</a:t>
            </a:r>
            <a:endParaRPr b="0" i="0" sz="2300" u="none" cap="none" strike="noStrike">
              <a:solidFill>
                <a:srgbClr val="003081"/>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003081"/>
              </a:buClr>
              <a:buSzPts val="2300"/>
              <a:buFont typeface="Palanquin Medium"/>
              <a:buAutoNum type="alphaUcPeriod"/>
            </a:pPr>
            <a:r>
              <a:rPr b="0" i="0" lang="fr" sz="2300" u="none" cap="none" strike="noStrike">
                <a:solidFill>
                  <a:srgbClr val="003081"/>
                </a:solidFill>
                <a:latin typeface="Palanquin Medium"/>
                <a:ea typeface="Palanquin Medium"/>
                <a:cs typeface="Palanquin Medium"/>
                <a:sym typeface="Palanquin Medium"/>
              </a:rPr>
              <a:t>45 %</a:t>
            </a:r>
            <a:endParaRPr b="0" i="0" sz="2300" u="none" cap="none" strike="noStrike">
              <a:solidFill>
                <a:srgbClr val="003081"/>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003081"/>
              </a:buClr>
              <a:buSzPts val="2300"/>
              <a:buFont typeface="Palanquin Medium"/>
              <a:buAutoNum type="alphaUcPeriod"/>
            </a:pPr>
            <a:r>
              <a:rPr b="0" i="0" lang="fr" sz="2300" u="none" cap="none" strike="noStrike">
                <a:solidFill>
                  <a:srgbClr val="003081"/>
                </a:solidFill>
                <a:latin typeface="Palanquin Medium"/>
                <a:ea typeface="Palanquin Medium"/>
                <a:cs typeface="Palanquin Medium"/>
                <a:sym typeface="Palanquin Medium"/>
              </a:rPr>
              <a:t>60 %</a:t>
            </a:r>
            <a:endParaRPr b="0" i="0" sz="2300" u="none" cap="none" strike="noStrike">
              <a:solidFill>
                <a:srgbClr val="003081"/>
              </a:solidFill>
              <a:latin typeface="Palanquin Medium"/>
              <a:ea typeface="Palanquin Medium"/>
              <a:cs typeface="Palanquin Medium"/>
              <a:sym typeface="Palanquin Medium"/>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162" name="Shape 162"/>
        <p:cNvGrpSpPr/>
        <p:nvPr/>
      </p:nvGrpSpPr>
      <p:grpSpPr>
        <a:xfrm>
          <a:off x="0" y="0"/>
          <a:ext cx="0" cy="0"/>
          <a:chOff x="0" y="0"/>
          <a:chExt cx="0" cy="0"/>
        </a:xfrm>
      </p:grpSpPr>
      <p:sp>
        <p:nvSpPr>
          <p:cNvPr id="163" name="Google Shape;163;p3"/>
          <p:cNvSpPr txBox="1"/>
          <p:nvPr/>
        </p:nvSpPr>
        <p:spPr>
          <a:xfrm>
            <a:off x="404725" y="1074085"/>
            <a:ext cx="7004100" cy="808200"/>
          </a:xfrm>
          <a:prstGeom prst="rect">
            <a:avLst/>
          </a:prstGeom>
          <a:noFill/>
          <a:ln>
            <a:noFill/>
          </a:ln>
        </p:spPr>
        <p:txBody>
          <a:bodyPr anchorCtr="0" anchor="b" bIns="34275" lIns="34275" spcFirstLastPara="1" rIns="34275" wrap="square" tIns="34275">
            <a:noAutofit/>
          </a:bodyPr>
          <a:lstStyle/>
          <a:p>
            <a:pPr indent="0" lvl="0" marL="0" marR="0" rtl="0" algn="l">
              <a:lnSpc>
                <a:spcPct val="100000"/>
              </a:lnSpc>
              <a:spcBef>
                <a:spcPts val="0"/>
              </a:spcBef>
              <a:spcAft>
                <a:spcPts val="0"/>
              </a:spcAft>
              <a:buClr>
                <a:srgbClr val="000000"/>
              </a:buClr>
              <a:buSzPts val="2200"/>
              <a:buFont typeface="Arial"/>
              <a:buNone/>
            </a:pPr>
            <a:r>
              <a:rPr b="1" i="0" lang="fr" sz="4800" u="none" cap="none" strike="noStrike">
                <a:solidFill>
                  <a:srgbClr val="FF3333"/>
                </a:solidFill>
                <a:latin typeface="Palanquin"/>
                <a:ea typeface="Palanquin"/>
                <a:cs typeface="Palanquin"/>
                <a:sym typeface="Palanquin"/>
              </a:rPr>
              <a:t>Qui ? Quoi ? Pourquoi ? Comment ?</a:t>
            </a:r>
            <a:endParaRPr b="0" i="0" sz="4800" u="none" cap="none" strike="noStrike">
              <a:solidFill>
                <a:srgbClr val="FF3333"/>
              </a:solidFill>
              <a:latin typeface="Palanquin"/>
              <a:ea typeface="Palanquin"/>
              <a:cs typeface="Palanquin"/>
              <a:sym typeface="Palanquin"/>
            </a:endParaRPr>
          </a:p>
        </p:txBody>
      </p:sp>
      <p:cxnSp>
        <p:nvCxnSpPr>
          <p:cNvPr id="164" name="Google Shape;164;p3"/>
          <p:cNvCxnSpPr/>
          <p:nvPr/>
        </p:nvCxnSpPr>
        <p:spPr>
          <a:xfrm>
            <a:off x="394684" y="2030842"/>
            <a:ext cx="5021400" cy="0"/>
          </a:xfrm>
          <a:prstGeom prst="straightConnector1">
            <a:avLst/>
          </a:prstGeom>
          <a:noFill/>
          <a:ln cap="flat" cmpd="sng" w="38100">
            <a:solidFill>
              <a:srgbClr val="FF3333"/>
            </a:solidFill>
            <a:prstDash val="solid"/>
            <a:round/>
            <a:headEnd len="sm" w="sm" type="none"/>
            <a:tailEnd len="sm" w="sm" type="none"/>
          </a:ln>
        </p:spPr>
      </p:cxnSp>
      <p:sp>
        <p:nvSpPr>
          <p:cNvPr id="165" name="Google Shape;165;p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3" name="Shape 383"/>
        <p:cNvGrpSpPr/>
        <p:nvPr/>
      </p:nvGrpSpPr>
      <p:grpSpPr>
        <a:xfrm>
          <a:off x="0" y="0"/>
          <a:ext cx="0" cy="0"/>
          <a:chOff x="0" y="0"/>
          <a:chExt cx="0" cy="0"/>
        </a:xfrm>
      </p:grpSpPr>
      <p:sp>
        <p:nvSpPr>
          <p:cNvPr id="384" name="Google Shape;384;p30"/>
          <p:cNvSpPr/>
          <p:nvPr/>
        </p:nvSpPr>
        <p:spPr>
          <a:xfrm>
            <a:off x="14975" y="-900"/>
            <a:ext cx="9144000" cy="5143500"/>
          </a:xfrm>
          <a:prstGeom prst="rect">
            <a:avLst/>
          </a:prstGeom>
          <a:noFill/>
          <a:ln cap="flat" cmpd="sng" w="228600">
            <a:solidFill>
              <a:srgbClr val="FFD9D9"/>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5" name="Google Shape;385;p30"/>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FF3333"/>
                </a:highlight>
                <a:latin typeface="Palanquin"/>
                <a:ea typeface="Palanquin"/>
                <a:cs typeface="Palanquin"/>
                <a:sym typeface="Palanquin"/>
              </a:rPr>
              <a:t>Question 3 </a:t>
            </a:r>
            <a:endParaRPr b="0" i="0" sz="2600" u="none" cap="none" strike="noStrike">
              <a:solidFill>
                <a:srgbClr val="FFFFFF"/>
              </a:solidFill>
              <a:highlight>
                <a:srgbClr val="FF3333"/>
              </a:highlight>
              <a:latin typeface="Palanquin"/>
              <a:ea typeface="Palanquin"/>
              <a:cs typeface="Palanquin"/>
              <a:sym typeface="Palanquin"/>
            </a:endParaRPr>
          </a:p>
        </p:txBody>
      </p:sp>
      <p:sp>
        <p:nvSpPr>
          <p:cNvPr id="386" name="Google Shape;386;p30"/>
          <p:cNvSpPr txBox="1"/>
          <p:nvPr/>
        </p:nvSpPr>
        <p:spPr>
          <a:xfrm>
            <a:off x="724375" y="1558450"/>
            <a:ext cx="7759800" cy="2471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Quel pourcentage des personnes âgées de 70 ans et plus n’utilise jamais Internet ?</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 </a:t>
            </a:r>
            <a:endParaRPr b="0" i="0" sz="2300" u="none" cap="none" strike="noStrike">
              <a:solidFill>
                <a:srgbClr val="003081"/>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CED7E7"/>
              </a:buClr>
              <a:buSzPts val="2300"/>
              <a:buFont typeface="Palanquin Medium"/>
              <a:buAutoNum type="alphaUcPeriod"/>
            </a:pPr>
            <a:r>
              <a:rPr b="0" i="0" lang="fr" sz="2300" u="none" cap="none" strike="noStrike">
                <a:solidFill>
                  <a:srgbClr val="CED7E7"/>
                </a:solidFill>
                <a:latin typeface="Palanquin Medium"/>
                <a:ea typeface="Palanquin Medium"/>
                <a:cs typeface="Palanquin Medium"/>
                <a:sym typeface="Palanquin Medium"/>
              </a:rPr>
              <a:t>15 %</a:t>
            </a:r>
            <a:endParaRPr b="0" i="0" sz="2300" u="none" cap="none" strike="noStrike">
              <a:solidFill>
                <a:srgbClr val="CED7E7"/>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CED7E7"/>
              </a:buClr>
              <a:buSzPts val="2300"/>
              <a:buFont typeface="Palanquin Medium"/>
              <a:buAutoNum type="alphaUcPeriod"/>
            </a:pPr>
            <a:r>
              <a:rPr b="0" i="0" lang="fr" sz="2300" u="none" cap="none" strike="noStrike">
                <a:solidFill>
                  <a:srgbClr val="CED7E7"/>
                </a:solidFill>
                <a:latin typeface="Palanquin Medium"/>
                <a:ea typeface="Palanquin Medium"/>
                <a:cs typeface="Palanquin Medium"/>
                <a:sym typeface="Palanquin Medium"/>
              </a:rPr>
              <a:t>30 %</a:t>
            </a:r>
            <a:endParaRPr b="0" i="0" sz="2300" u="none" cap="none" strike="noStrike">
              <a:solidFill>
                <a:srgbClr val="CED7E7"/>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FF3333"/>
              </a:buClr>
              <a:buSzPts val="2300"/>
              <a:buFont typeface="Palanquin Medium"/>
              <a:buAutoNum type="alphaUcPeriod"/>
            </a:pPr>
            <a:r>
              <a:rPr b="0" i="0" lang="fr" sz="2300" u="none" cap="none" strike="noStrike">
                <a:solidFill>
                  <a:srgbClr val="FF3333"/>
                </a:solidFill>
                <a:latin typeface="Palanquin Medium"/>
                <a:ea typeface="Palanquin Medium"/>
                <a:cs typeface="Palanquin Medium"/>
                <a:sym typeface="Palanquin Medium"/>
              </a:rPr>
              <a:t>45 %</a:t>
            </a:r>
            <a:endParaRPr b="0" i="0" sz="2300" u="none" cap="none" strike="noStrike">
              <a:solidFill>
                <a:srgbClr val="FF3333"/>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CED7E7"/>
              </a:buClr>
              <a:buSzPts val="2300"/>
              <a:buFont typeface="Palanquin Medium"/>
              <a:buAutoNum type="alphaUcPeriod"/>
            </a:pPr>
            <a:r>
              <a:rPr b="0" i="0" lang="fr" sz="2300" u="none" cap="none" strike="noStrike">
                <a:solidFill>
                  <a:srgbClr val="CED7E7"/>
                </a:solidFill>
                <a:latin typeface="Palanquin Medium"/>
                <a:ea typeface="Palanquin Medium"/>
                <a:cs typeface="Palanquin Medium"/>
                <a:sym typeface="Palanquin Medium"/>
              </a:rPr>
              <a:t>60 %</a:t>
            </a:r>
            <a:endParaRPr b="0" i="0" sz="2300" u="none" cap="none" strike="noStrike">
              <a:solidFill>
                <a:srgbClr val="CED7E7"/>
              </a:solidFill>
              <a:latin typeface="Palanquin Medium"/>
              <a:ea typeface="Palanquin Medium"/>
              <a:cs typeface="Palanquin Medium"/>
              <a:sym typeface="Palanquin Medium"/>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0" name="Shape 390"/>
        <p:cNvGrpSpPr/>
        <p:nvPr/>
      </p:nvGrpSpPr>
      <p:grpSpPr>
        <a:xfrm>
          <a:off x="0" y="0"/>
          <a:ext cx="0" cy="0"/>
          <a:chOff x="0" y="0"/>
          <a:chExt cx="0" cy="0"/>
        </a:xfrm>
      </p:grpSpPr>
      <p:sp>
        <p:nvSpPr>
          <p:cNvPr id="391" name="Google Shape;391;p31"/>
          <p:cNvSpPr/>
          <p:nvPr/>
        </p:nvSpPr>
        <p:spPr>
          <a:xfrm>
            <a:off x="14975" y="-900"/>
            <a:ext cx="9144000" cy="5143500"/>
          </a:xfrm>
          <a:prstGeom prst="rect">
            <a:avLst/>
          </a:prstGeom>
          <a:noFill/>
          <a:ln cap="flat" cmpd="sng" w="228600">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2" name="Google Shape;392;p31"/>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FF3333"/>
                </a:highlight>
                <a:latin typeface="Palanquin"/>
                <a:ea typeface="Palanquin"/>
                <a:cs typeface="Palanquin"/>
                <a:sym typeface="Palanquin"/>
              </a:rPr>
              <a:t>Question 4 </a:t>
            </a:r>
            <a:endParaRPr b="0" i="0" sz="2600" u="none" cap="none" strike="noStrike">
              <a:solidFill>
                <a:srgbClr val="FFFFFF"/>
              </a:solidFill>
              <a:highlight>
                <a:srgbClr val="FF3333"/>
              </a:highlight>
              <a:latin typeface="Palanquin"/>
              <a:ea typeface="Palanquin"/>
              <a:cs typeface="Palanquin"/>
              <a:sym typeface="Palanquin"/>
            </a:endParaRPr>
          </a:p>
        </p:txBody>
      </p:sp>
      <p:sp>
        <p:nvSpPr>
          <p:cNvPr id="393" name="Google Shape;393;p31"/>
          <p:cNvSpPr txBox="1"/>
          <p:nvPr/>
        </p:nvSpPr>
        <p:spPr>
          <a:xfrm>
            <a:off x="724375" y="1558450"/>
            <a:ext cx="7759800" cy="2471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Quelle proportion des personnes en situation de précarité financière déclare ne pas posséder de connexion Internet fixe à domicile ?</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 </a:t>
            </a:r>
            <a:endParaRPr b="0" i="0" sz="2300" u="none" cap="none" strike="noStrike">
              <a:solidFill>
                <a:srgbClr val="003081"/>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003081"/>
              </a:buClr>
              <a:buSzPts val="2300"/>
              <a:buFont typeface="Palanquin Medium"/>
              <a:buAutoNum type="alphaUcPeriod"/>
            </a:pPr>
            <a:r>
              <a:rPr b="0" i="0" lang="fr" sz="2300" u="none" cap="none" strike="noStrike">
                <a:solidFill>
                  <a:srgbClr val="003081"/>
                </a:solidFill>
                <a:latin typeface="Palanquin Medium"/>
                <a:ea typeface="Palanquin Medium"/>
                <a:cs typeface="Palanquin Medium"/>
                <a:sym typeface="Palanquin Medium"/>
              </a:rPr>
              <a:t>10 %</a:t>
            </a:r>
            <a:endParaRPr b="0" i="0" sz="2300" u="none" cap="none" strike="noStrike">
              <a:solidFill>
                <a:srgbClr val="003081"/>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003081"/>
              </a:buClr>
              <a:buSzPts val="2300"/>
              <a:buFont typeface="Palanquin Medium"/>
              <a:buAutoNum type="alphaUcPeriod"/>
            </a:pPr>
            <a:r>
              <a:rPr b="0" i="0" lang="fr" sz="2300" u="none" cap="none" strike="noStrike">
                <a:solidFill>
                  <a:srgbClr val="003081"/>
                </a:solidFill>
                <a:latin typeface="Palanquin Medium"/>
                <a:ea typeface="Palanquin Medium"/>
                <a:cs typeface="Palanquin Medium"/>
                <a:sym typeface="Palanquin Medium"/>
              </a:rPr>
              <a:t>25 %</a:t>
            </a:r>
            <a:endParaRPr b="0" i="0" sz="2300" u="none" cap="none" strike="noStrike">
              <a:solidFill>
                <a:srgbClr val="003081"/>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003081"/>
              </a:buClr>
              <a:buSzPts val="2300"/>
              <a:buFont typeface="Palanquin Medium"/>
              <a:buAutoNum type="alphaUcPeriod"/>
            </a:pPr>
            <a:r>
              <a:rPr b="0" i="0" lang="fr" sz="2300" u="none" cap="none" strike="noStrike">
                <a:solidFill>
                  <a:srgbClr val="003081"/>
                </a:solidFill>
                <a:latin typeface="Palanquin Medium"/>
                <a:ea typeface="Palanquin Medium"/>
                <a:cs typeface="Palanquin Medium"/>
                <a:sym typeface="Palanquin Medium"/>
              </a:rPr>
              <a:t>35 %</a:t>
            </a:r>
            <a:endParaRPr b="0" i="0" sz="2300" u="none" cap="none" strike="noStrike">
              <a:solidFill>
                <a:srgbClr val="003081"/>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003081"/>
              </a:buClr>
              <a:buSzPts val="2300"/>
              <a:buFont typeface="Palanquin Medium"/>
              <a:buAutoNum type="alphaUcPeriod"/>
            </a:pPr>
            <a:r>
              <a:rPr b="0" i="0" lang="fr" sz="2300" u="none" cap="none" strike="noStrike">
                <a:solidFill>
                  <a:srgbClr val="003081"/>
                </a:solidFill>
                <a:latin typeface="Palanquin Medium"/>
                <a:ea typeface="Palanquin Medium"/>
                <a:cs typeface="Palanquin Medium"/>
                <a:sym typeface="Palanquin Medium"/>
              </a:rPr>
              <a:t>50 %</a:t>
            </a:r>
            <a:endParaRPr b="0" i="0" sz="2300" u="none" cap="none" strike="noStrike">
              <a:solidFill>
                <a:srgbClr val="003081"/>
              </a:solidFill>
              <a:latin typeface="Palanquin Medium"/>
              <a:ea typeface="Palanquin Medium"/>
              <a:cs typeface="Palanquin Medium"/>
              <a:sym typeface="Palanquin Medium"/>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7" name="Shape 397"/>
        <p:cNvGrpSpPr/>
        <p:nvPr/>
      </p:nvGrpSpPr>
      <p:grpSpPr>
        <a:xfrm>
          <a:off x="0" y="0"/>
          <a:ext cx="0" cy="0"/>
          <a:chOff x="0" y="0"/>
          <a:chExt cx="0" cy="0"/>
        </a:xfrm>
      </p:grpSpPr>
      <p:sp>
        <p:nvSpPr>
          <p:cNvPr id="398" name="Google Shape;398;p32"/>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FF3333"/>
                </a:highlight>
                <a:latin typeface="Palanquin"/>
                <a:ea typeface="Palanquin"/>
                <a:cs typeface="Palanquin"/>
                <a:sym typeface="Palanquin"/>
              </a:rPr>
              <a:t>Question 4 </a:t>
            </a:r>
            <a:endParaRPr b="0" i="0" sz="2600" u="none" cap="none" strike="noStrike">
              <a:solidFill>
                <a:srgbClr val="FFFFFF"/>
              </a:solidFill>
              <a:highlight>
                <a:srgbClr val="FF3333"/>
              </a:highlight>
              <a:latin typeface="Palanquin"/>
              <a:ea typeface="Palanquin"/>
              <a:cs typeface="Palanquin"/>
              <a:sym typeface="Palanquin"/>
            </a:endParaRPr>
          </a:p>
        </p:txBody>
      </p:sp>
      <p:sp>
        <p:nvSpPr>
          <p:cNvPr id="399" name="Google Shape;399;p32"/>
          <p:cNvSpPr txBox="1"/>
          <p:nvPr/>
        </p:nvSpPr>
        <p:spPr>
          <a:xfrm>
            <a:off x="724375" y="1558450"/>
            <a:ext cx="7759800" cy="2471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Quelle proportion des personnes en situation de précarité financière déclare ne pas posséder de connexion Internet fixe à domicile ?</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 </a:t>
            </a:r>
            <a:endParaRPr b="0" i="0" sz="2300" u="none" cap="none" strike="noStrike">
              <a:solidFill>
                <a:srgbClr val="CED7E7"/>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CED7E7"/>
              </a:buClr>
              <a:buSzPts val="2300"/>
              <a:buFont typeface="Palanquin Medium"/>
              <a:buAutoNum type="alphaUcPeriod"/>
            </a:pPr>
            <a:r>
              <a:rPr b="0" i="0" lang="fr" sz="2300" u="none" cap="none" strike="noStrike">
                <a:solidFill>
                  <a:srgbClr val="CED7E7"/>
                </a:solidFill>
                <a:latin typeface="Palanquin Medium"/>
                <a:ea typeface="Palanquin Medium"/>
                <a:cs typeface="Palanquin Medium"/>
                <a:sym typeface="Palanquin Medium"/>
              </a:rPr>
              <a:t>10 %</a:t>
            </a:r>
            <a:endParaRPr b="0" i="0" sz="2300" u="none" cap="none" strike="noStrike">
              <a:solidFill>
                <a:srgbClr val="CED7E7"/>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FF3333"/>
              </a:buClr>
              <a:buSzPts val="2300"/>
              <a:buFont typeface="Palanquin Medium"/>
              <a:buAutoNum type="alphaUcPeriod"/>
            </a:pPr>
            <a:r>
              <a:rPr b="0" i="0" lang="fr" sz="2300" u="none" cap="none" strike="noStrike">
                <a:solidFill>
                  <a:srgbClr val="FF3333"/>
                </a:solidFill>
                <a:latin typeface="Palanquin Medium"/>
                <a:ea typeface="Palanquin Medium"/>
                <a:cs typeface="Palanquin Medium"/>
                <a:sym typeface="Palanquin Medium"/>
              </a:rPr>
              <a:t>25 %</a:t>
            </a:r>
            <a:endParaRPr b="0" i="0" sz="2300" u="none" cap="none" strike="noStrike">
              <a:solidFill>
                <a:srgbClr val="FF3333"/>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CED7E7"/>
              </a:buClr>
              <a:buSzPts val="2300"/>
              <a:buFont typeface="Palanquin Medium"/>
              <a:buAutoNum type="alphaUcPeriod"/>
            </a:pPr>
            <a:r>
              <a:rPr b="0" i="0" lang="fr" sz="2300" u="none" cap="none" strike="noStrike">
                <a:solidFill>
                  <a:srgbClr val="CED7E7"/>
                </a:solidFill>
                <a:latin typeface="Palanquin Medium"/>
                <a:ea typeface="Palanquin Medium"/>
                <a:cs typeface="Palanquin Medium"/>
                <a:sym typeface="Palanquin Medium"/>
              </a:rPr>
              <a:t>35 %</a:t>
            </a:r>
            <a:endParaRPr b="0" i="0" sz="2300" u="none" cap="none" strike="noStrike">
              <a:solidFill>
                <a:srgbClr val="CED7E7"/>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CED7E7"/>
              </a:buClr>
              <a:buSzPts val="2300"/>
              <a:buFont typeface="Palanquin Medium"/>
              <a:buAutoNum type="alphaUcPeriod"/>
            </a:pPr>
            <a:r>
              <a:rPr b="0" i="0" lang="fr" sz="2300" u="none" cap="none" strike="noStrike">
                <a:solidFill>
                  <a:srgbClr val="CED7E7"/>
                </a:solidFill>
                <a:latin typeface="Palanquin Medium"/>
                <a:ea typeface="Palanquin Medium"/>
                <a:cs typeface="Palanquin Medium"/>
                <a:sym typeface="Palanquin Medium"/>
              </a:rPr>
              <a:t>50 %</a:t>
            </a:r>
            <a:endParaRPr b="0" i="0" sz="2300" u="none" cap="none" strike="noStrike">
              <a:solidFill>
                <a:srgbClr val="CED7E7"/>
              </a:solidFill>
              <a:latin typeface="Palanquin Medium"/>
              <a:ea typeface="Palanquin Medium"/>
              <a:cs typeface="Palanquin Medium"/>
              <a:sym typeface="Palanquin Medium"/>
            </a:endParaRPr>
          </a:p>
        </p:txBody>
      </p:sp>
      <p:sp>
        <p:nvSpPr>
          <p:cNvPr id="400" name="Google Shape;400;p32"/>
          <p:cNvSpPr/>
          <p:nvPr/>
        </p:nvSpPr>
        <p:spPr>
          <a:xfrm>
            <a:off x="14975" y="-900"/>
            <a:ext cx="9144000" cy="5143500"/>
          </a:xfrm>
          <a:prstGeom prst="rect">
            <a:avLst/>
          </a:prstGeom>
          <a:noFill/>
          <a:ln cap="flat" cmpd="sng" w="228600">
            <a:solidFill>
              <a:srgbClr val="FFD9D9"/>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4" name="Shape 404"/>
        <p:cNvGrpSpPr/>
        <p:nvPr/>
      </p:nvGrpSpPr>
      <p:grpSpPr>
        <a:xfrm>
          <a:off x="0" y="0"/>
          <a:ext cx="0" cy="0"/>
          <a:chOff x="0" y="0"/>
          <a:chExt cx="0" cy="0"/>
        </a:xfrm>
      </p:grpSpPr>
      <p:sp>
        <p:nvSpPr>
          <p:cNvPr id="405" name="Google Shape;405;p33"/>
          <p:cNvSpPr/>
          <p:nvPr/>
        </p:nvSpPr>
        <p:spPr>
          <a:xfrm>
            <a:off x="14975" y="-900"/>
            <a:ext cx="9144000" cy="5143500"/>
          </a:xfrm>
          <a:prstGeom prst="rect">
            <a:avLst/>
          </a:prstGeom>
          <a:noFill/>
          <a:ln cap="flat" cmpd="sng" w="228600">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6" name="Google Shape;406;p33"/>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FF3333"/>
                </a:highlight>
                <a:latin typeface="Palanquin"/>
                <a:ea typeface="Palanquin"/>
                <a:cs typeface="Palanquin"/>
                <a:sym typeface="Palanquin"/>
              </a:rPr>
              <a:t>Question 5 </a:t>
            </a:r>
            <a:endParaRPr b="0" i="0" sz="2600" u="none" cap="none" strike="noStrike">
              <a:solidFill>
                <a:srgbClr val="FFFFFF"/>
              </a:solidFill>
              <a:highlight>
                <a:srgbClr val="FF3333"/>
              </a:highlight>
              <a:latin typeface="Palanquin"/>
              <a:ea typeface="Palanquin"/>
              <a:cs typeface="Palanquin"/>
              <a:sym typeface="Palanquin"/>
            </a:endParaRPr>
          </a:p>
        </p:txBody>
      </p:sp>
      <p:sp>
        <p:nvSpPr>
          <p:cNvPr id="407" name="Google Shape;407;p33"/>
          <p:cNvSpPr txBox="1"/>
          <p:nvPr/>
        </p:nvSpPr>
        <p:spPr>
          <a:xfrm>
            <a:off x="724375" y="1558450"/>
            <a:ext cx="7759800" cy="2471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Quel pourcentage des personnes en situation de handicap rencontre des difficultés significatives pour utiliser les outils numériques ?</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 </a:t>
            </a:r>
            <a:endParaRPr b="0" i="0" sz="2300" u="none" cap="none" strike="noStrike">
              <a:solidFill>
                <a:srgbClr val="003081"/>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003081"/>
              </a:buClr>
              <a:buSzPts val="2300"/>
              <a:buFont typeface="Palanquin Medium"/>
              <a:buAutoNum type="alphaUcPeriod"/>
            </a:pPr>
            <a:r>
              <a:rPr b="0" i="0" lang="fr" sz="2300" u="none" cap="none" strike="noStrike">
                <a:solidFill>
                  <a:srgbClr val="003081"/>
                </a:solidFill>
                <a:latin typeface="Palanquin Medium"/>
                <a:ea typeface="Palanquin Medium"/>
                <a:cs typeface="Palanquin Medium"/>
                <a:sym typeface="Palanquin Medium"/>
              </a:rPr>
              <a:t>20 %</a:t>
            </a:r>
            <a:endParaRPr b="0" i="0" sz="2300" u="none" cap="none" strike="noStrike">
              <a:solidFill>
                <a:srgbClr val="003081"/>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003081"/>
              </a:buClr>
              <a:buSzPts val="2300"/>
              <a:buFont typeface="Palanquin Medium"/>
              <a:buAutoNum type="alphaUcPeriod"/>
            </a:pPr>
            <a:r>
              <a:rPr b="0" i="0" lang="fr" sz="2300" u="none" cap="none" strike="noStrike">
                <a:solidFill>
                  <a:srgbClr val="003081"/>
                </a:solidFill>
                <a:latin typeface="Palanquin Medium"/>
                <a:ea typeface="Palanquin Medium"/>
                <a:cs typeface="Palanquin Medium"/>
                <a:sym typeface="Palanquin Medium"/>
              </a:rPr>
              <a:t>30 %</a:t>
            </a:r>
            <a:endParaRPr b="0" i="0" sz="2300" u="none" cap="none" strike="noStrike">
              <a:solidFill>
                <a:srgbClr val="003081"/>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003081"/>
              </a:buClr>
              <a:buSzPts val="2300"/>
              <a:buFont typeface="Palanquin Medium"/>
              <a:buAutoNum type="alphaUcPeriod"/>
            </a:pPr>
            <a:r>
              <a:rPr b="0" i="0" lang="fr" sz="2300" u="none" cap="none" strike="noStrike">
                <a:solidFill>
                  <a:srgbClr val="003081"/>
                </a:solidFill>
                <a:latin typeface="Palanquin Medium"/>
                <a:ea typeface="Palanquin Medium"/>
                <a:cs typeface="Palanquin Medium"/>
                <a:sym typeface="Palanquin Medium"/>
              </a:rPr>
              <a:t>45 %</a:t>
            </a:r>
            <a:endParaRPr b="0" i="0" sz="2300" u="none" cap="none" strike="noStrike">
              <a:solidFill>
                <a:srgbClr val="003081"/>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003081"/>
              </a:buClr>
              <a:buSzPts val="2300"/>
              <a:buFont typeface="Palanquin Medium"/>
              <a:buAutoNum type="alphaUcPeriod"/>
            </a:pPr>
            <a:r>
              <a:rPr b="0" i="0" lang="fr" sz="2300" u="none" cap="none" strike="noStrike">
                <a:solidFill>
                  <a:srgbClr val="003081"/>
                </a:solidFill>
                <a:latin typeface="Palanquin Medium"/>
                <a:ea typeface="Palanquin Medium"/>
                <a:cs typeface="Palanquin Medium"/>
                <a:sym typeface="Palanquin Medium"/>
              </a:rPr>
              <a:t>50 %</a:t>
            </a:r>
            <a:endParaRPr b="0" i="0" sz="2300" u="none" cap="none" strike="noStrike">
              <a:solidFill>
                <a:srgbClr val="003081"/>
              </a:solidFill>
              <a:latin typeface="Palanquin Medium"/>
              <a:ea typeface="Palanquin Medium"/>
              <a:cs typeface="Palanquin Medium"/>
              <a:sym typeface="Palanquin Medium"/>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1" name="Shape 411"/>
        <p:cNvGrpSpPr/>
        <p:nvPr/>
      </p:nvGrpSpPr>
      <p:grpSpPr>
        <a:xfrm>
          <a:off x="0" y="0"/>
          <a:ext cx="0" cy="0"/>
          <a:chOff x="0" y="0"/>
          <a:chExt cx="0" cy="0"/>
        </a:xfrm>
      </p:grpSpPr>
      <p:sp>
        <p:nvSpPr>
          <p:cNvPr id="412" name="Google Shape;412;p34"/>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FF3333"/>
                </a:highlight>
                <a:latin typeface="Palanquin"/>
                <a:ea typeface="Palanquin"/>
                <a:cs typeface="Palanquin"/>
                <a:sym typeface="Palanquin"/>
              </a:rPr>
              <a:t>Question 5 </a:t>
            </a:r>
            <a:endParaRPr b="0" i="0" sz="2600" u="none" cap="none" strike="noStrike">
              <a:solidFill>
                <a:srgbClr val="FFFFFF"/>
              </a:solidFill>
              <a:highlight>
                <a:srgbClr val="FF3333"/>
              </a:highlight>
              <a:latin typeface="Palanquin"/>
              <a:ea typeface="Palanquin"/>
              <a:cs typeface="Palanquin"/>
              <a:sym typeface="Palanquin"/>
            </a:endParaRPr>
          </a:p>
        </p:txBody>
      </p:sp>
      <p:sp>
        <p:nvSpPr>
          <p:cNvPr id="413" name="Google Shape;413;p34"/>
          <p:cNvSpPr txBox="1"/>
          <p:nvPr/>
        </p:nvSpPr>
        <p:spPr>
          <a:xfrm>
            <a:off x="724375" y="1558450"/>
            <a:ext cx="7759800" cy="2471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Quel pourcentage des personnes en situation de handicap rencontre des difficultés significatives pour utiliser les outils numériques ?</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 </a:t>
            </a:r>
            <a:endParaRPr b="0" i="0" sz="2300" u="none" cap="none" strike="noStrike">
              <a:solidFill>
                <a:srgbClr val="003081"/>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CED7E7"/>
              </a:buClr>
              <a:buSzPts val="2300"/>
              <a:buFont typeface="Palanquin Medium"/>
              <a:buAutoNum type="alphaUcPeriod"/>
            </a:pPr>
            <a:r>
              <a:rPr b="0" i="0" lang="fr" sz="2300" u="none" cap="none" strike="noStrike">
                <a:solidFill>
                  <a:srgbClr val="CED7E7"/>
                </a:solidFill>
                <a:latin typeface="Palanquin Medium"/>
                <a:ea typeface="Palanquin Medium"/>
                <a:cs typeface="Palanquin Medium"/>
                <a:sym typeface="Palanquin Medium"/>
              </a:rPr>
              <a:t>20 %</a:t>
            </a:r>
            <a:endParaRPr b="0" i="0" sz="2300" u="none" cap="none" strike="noStrike">
              <a:solidFill>
                <a:srgbClr val="CED7E7"/>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FF3333"/>
              </a:buClr>
              <a:buSzPts val="2300"/>
              <a:buFont typeface="Palanquin Medium"/>
              <a:buAutoNum type="alphaUcPeriod"/>
            </a:pPr>
            <a:r>
              <a:rPr b="0" i="0" lang="fr" sz="2300" u="none" cap="none" strike="noStrike">
                <a:solidFill>
                  <a:srgbClr val="FF3333"/>
                </a:solidFill>
                <a:latin typeface="Palanquin Medium"/>
                <a:ea typeface="Palanquin Medium"/>
                <a:cs typeface="Palanquin Medium"/>
                <a:sym typeface="Palanquin Medium"/>
              </a:rPr>
              <a:t>30 %</a:t>
            </a:r>
            <a:endParaRPr b="0" i="0" sz="2300" u="none" cap="none" strike="noStrike">
              <a:solidFill>
                <a:srgbClr val="FF3333"/>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CED7E7"/>
              </a:buClr>
              <a:buSzPts val="2300"/>
              <a:buFont typeface="Palanquin Medium"/>
              <a:buAutoNum type="alphaUcPeriod"/>
            </a:pPr>
            <a:r>
              <a:rPr b="0" i="0" lang="fr" sz="2300" u="none" cap="none" strike="noStrike">
                <a:solidFill>
                  <a:srgbClr val="CED7E7"/>
                </a:solidFill>
                <a:latin typeface="Palanquin Medium"/>
                <a:ea typeface="Palanquin Medium"/>
                <a:cs typeface="Palanquin Medium"/>
                <a:sym typeface="Palanquin Medium"/>
              </a:rPr>
              <a:t>45 %</a:t>
            </a:r>
            <a:endParaRPr b="0" i="0" sz="2300" u="none" cap="none" strike="noStrike">
              <a:solidFill>
                <a:srgbClr val="CED7E7"/>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CED7E7"/>
              </a:buClr>
              <a:buSzPts val="2300"/>
              <a:buFont typeface="Palanquin Medium"/>
              <a:buAutoNum type="alphaUcPeriod"/>
            </a:pPr>
            <a:r>
              <a:rPr b="0" i="0" lang="fr" sz="2300" u="none" cap="none" strike="noStrike">
                <a:solidFill>
                  <a:srgbClr val="CED7E7"/>
                </a:solidFill>
                <a:latin typeface="Palanquin Medium"/>
                <a:ea typeface="Palanquin Medium"/>
                <a:cs typeface="Palanquin Medium"/>
                <a:sym typeface="Palanquin Medium"/>
              </a:rPr>
              <a:t>50 %</a:t>
            </a:r>
            <a:endParaRPr b="0" i="0" sz="2300" u="none" cap="none" strike="noStrike">
              <a:solidFill>
                <a:srgbClr val="CED7E7"/>
              </a:solidFill>
              <a:latin typeface="Palanquin Medium"/>
              <a:ea typeface="Palanquin Medium"/>
              <a:cs typeface="Palanquin Medium"/>
              <a:sym typeface="Palanquin Medium"/>
            </a:endParaRPr>
          </a:p>
        </p:txBody>
      </p:sp>
      <p:sp>
        <p:nvSpPr>
          <p:cNvPr id="414" name="Google Shape;414;p34"/>
          <p:cNvSpPr/>
          <p:nvPr/>
        </p:nvSpPr>
        <p:spPr>
          <a:xfrm>
            <a:off x="14975" y="-900"/>
            <a:ext cx="9144000" cy="5143500"/>
          </a:xfrm>
          <a:prstGeom prst="rect">
            <a:avLst/>
          </a:prstGeom>
          <a:noFill/>
          <a:ln cap="flat" cmpd="sng" w="228600">
            <a:solidFill>
              <a:srgbClr val="FFD9D9"/>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8" name="Shape 418"/>
        <p:cNvGrpSpPr/>
        <p:nvPr/>
      </p:nvGrpSpPr>
      <p:grpSpPr>
        <a:xfrm>
          <a:off x="0" y="0"/>
          <a:ext cx="0" cy="0"/>
          <a:chOff x="0" y="0"/>
          <a:chExt cx="0" cy="0"/>
        </a:xfrm>
      </p:grpSpPr>
      <p:sp>
        <p:nvSpPr>
          <p:cNvPr id="419" name="Google Shape;419;p35"/>
          <p:cNvSpPr/>
          <p:nvPr/>
        </p:nvSpPr>
        <p:spPr>
          <a:xfrm>
            <a:off x="14975" y="-900"/>
            <a:ext cx="9144000" cy="5143500"/>
          </a:xfrm>
          <a:prstGeom prst="rect">
            <a:avLst/>
          </a:prstGeom>
          <a:noFill/>
          <a:ln cap="flat" cmpd="sng" w="228600">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0" name="Google Shape;420;p35"/>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FF3333"/>
                </a:highlight>
                <a:latin typeface="Palanquin"/>
                <a:ea typeface="Palanquin"/>
                <a:cs typeface="Palanquin"/>
                <a:sym typeface="Palanquin"/>
              </a:rPr>
              <a:t>Question 6 </a:t>
            </a:r>
            <a:endParaRPr b="0" i="0" sz="2600" u="none" cap="none" strike="noStrike">
              <a:solidFill>
                <a:srgbClr val="FFFFFF"/>
              </a:solidFill>
              <a:highlight>
                <a:srgbClr val="FF3333"/>
              </a:highlight>
              <a:latin typeface="Palanquin"/>
              <a:ea typeface="Palanquin"/>
              <a:cs typeface="Palanquin"/>
              <a:sym typeface="Palanquin"/>
            </a:endParaRPr>
          </a:p>
        </p:txBody>
      </p:sp>
      <p:sp>
        <p:nvSpPr>
          <p:cNvPr id="421" name="Google Shape;421;p35"/>
          <p:cNvSpPr txBox="1"/>
          <p:nvPr/>
        </p:nvSpPr>
        <p:spPr>
          <a:xfrm>
            <a:off x="724375" y="1558450"/>
            <a:ext cx="7759800" cy="2471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Quel pourcentage des chômeurs déclare se sentir insuffisamment formé aux compétences numériques nécessaires pour rechercher un emploi ?</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 </a:t>
            </a:r>
            <a:endParaRPr b="0" i="0" sz="2300" u="none" cap="none" strike="noStrike">
              <a:solidFill>
                <a:srgbClr val="003081"/>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003081"/>
              </a:buClr>
              <a:buSzPts val="2300"/>
              <a:buFont typeface="Palanquin Medium"/>
              <a:buAutoNum type="alphaUcPeriod"/>
            </a:pPr>
            <a:r>
              <a:rPr b="0" i="0" lang="fr" sz="2300" u="none" cap="none" strike="noStrike">
                <a:solidFill>
                  <a:srgbClr val="003081"/>
                </a:solidFill>
                <a:latin typeface="Palanquin Medium"/>
                <a:ea typeface="Palanquin Medium"/>
                <a:cs typeface="Palanquin Medium"/>
                <a:sym typeface="Palanquin Medium"/>
              </a:rPr>
              <a:t>15 %</a:t>
            </a:r>
            <a:endParaRPr b="0" i="0" sz="2300" u="none" cap="none" strike="noStrike">
              <a:solidFill>
                <a:srgbClr val="003081"/>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003081"/>
              </a:buClr>
              <a:buSzPts val="2300"/>
              <a:buFont typeface="Palanquin Medium"/>
              <a:buAutoNum type="alphaUcPeriod"/>
            </a:pPr>
            <a:r>
              <a:rPr b="0" i="0" lang="fr" sz="2300" u="none" cap="none" strike="noStrike">
                <a:solidFill>
                  <a:srgbClr val="003081"/>
                </a:solidFill>
                <a:latin typeface="Palanquin Medium"/>
                <a:ea typeface="Palanquin Medium"/>
                <a:cs typeface="Palanquin Medium"/>
                <a:sym typeface="Palanquin Medium"/>
              </a:rPr>
              <a:t>28 %</a:t>
            </a:r>
            <a:endParaRPr b="0" i="0" sz="2300" u="none" cap="none" strike="noStrike">
              <a:solidFill>
                <a:srgbClr val="003081"/>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003081"/>
              </a:buClr>
              <a:buSzPts val="2300"/>
              <a:buFont typeface="Palanquin Medium"/>
              <a:buAutoNum type="alphaUcPeriod"/>
            </a:pPr>
            <a:r>
              <a:rPr b="0" i="0" lang="fr" sz="2300" u="none" cap="none" strike="noStrike">
                <a:solidFill>
                  <a:srgbClr val="003081"/>
                </a:solidFill>
                <a:latin typeface="Palanquin Medium"/>
                <a:ea typeface="Palanquin Medium"/>
                <a:cs typeface="Palanquin Medium"/>
                <a:sym typeface="Palanquin Medium"/>
              </a:rPr>
              <a:t>40 %</a:t>
            </a:r>
            <a:endParaRPr b="0" i="0" sz="2300" u="none" cap="none" strike="noStrike">
              <a:solidFill>
                <a:srgbClr val="003081"/>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003081"/>
              </a:buClr>
              <a:buSzPts val="2300"/>
              <a:buFont typeface="Palanquin Medium"/>
              <a:buAutoNum type="alphaUcPeriod"/>
            </a:pPr>
            <a:r>
              <a:rPr b="0" i="0" lang="fr" sz="2300" u="none" cap="none" strike="noStrike">
                <a:solidFill>
                  <a:srgbClr val="003081"/>
                </a:solidFill>
                <a:latin typeface="Palanquin Medium"/>
                <a:ea typeface="Palanquin Medium"/>
                <a:cs typeface="Palanquin Medium"/>
                <a:sym typeface="Palanquin Medium"/>
              </a:rPr>
              <a:t>50 %</a:t>
            </a:r>
            <a:endParaRPr b="0" i="0" sz="2300" u="none" cap="none" strike="noStrike">
              <a:solidFill>
                <a:srgbClr val="003081"/>
              </a:solidFill>
              <a:latin typeface="Palanquin Medium"/>
              <a:ea typeface="Palanquin Medium"/>
              <a:cs typeface="Palanquin Medium"/>
              <a:sym typeface="Palanquin Medium"/>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5" name="Shape 425"/>
        <p:cNvGrpSpPr/>
        <p:nvPr/>
      </p:nvGrpSpPr>
      <p:grpSpPr>
        <a:xfrm>
          <a:off x="0" y="0"/>
          <a:ext cx="0" cy="0"/>
          <a:chOff x="0" y="0"/>
          <a:chExt cx="0" cy="0"/>
        </a:xfrm>
      </p:grpSpPr>
      <p:sp>
        <p:nvSpPr>
          <p:cNvPr id="426" name="Google Shape;426;p36"/>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FF3333"/>
                </a:highlight>
                <a:latin typeface="Palanquin"/>
                <a:ea typeface="Palanquin"/>
                <a:cs typeface="Palanquin"/>
                <a:sym typeface="Palanquin"/>
              </a:rPr>
              <a:t>Question 6 </a:t>
            </a:r>
            <a:endParaRPr b="0" i="0" sz="2600" u="none" cap="none" strike="noStrike">
              <a:solidFill>
                <a:srgbClr val="FFFFFF"/>
              </a:solidFill>
              <a:highlight>
                <a:srgbClr val="FF3333"/>
              </a:highlight>
              <a:latin typeface="Palanquin"/>
              <a:ea typeface="Palanquin"/>
              <a:cs typeface="Palanquin"/>
              <a:sym typeface="Palanquin"/>
            </a:endParaRPr>
          </a:p>
        </p:txBody>
      </p:sp>
      <p:sp>
        <p:nvSpPr>
          <p:cNvPr id="427" name="Google Shape;427;p36"/>
          <p:cNvSpPr txBox="1"/>
          <p:nvPr/>
        </p:nvSpPr>
        <p:spPr>
          <a:xfrm>
            <a:off x="724375" y="1558450"/>
            <a:ext cx="7759800" cy="2471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Quel pourcentage des chômeurs déclare se sentir insuffisamment formé aux compétences numériques nécessaires pour rechercher un emploi ?</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 </a:t>
            </a:r>
            <a:endParaRPr b="0" i="0" sz="2300" u="none" cap="none" strike="noStrike">
              <a:solidFill>
                <a:srgbClr val="003081"/>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CED7E7"/>
              </a:buClr>
              <a:buSzPts val="2300"/>
              <a:buFont typeface="Palanquin Medium"/>
              <a:buAutoNum type="alphaUcPeriod"/>
            </a:pPr>
            <a:r>
              <a:rPr b="0" i="0" lang="fr" sz="2300" u="none" cap="none" strike="noStrike">
                <a:solidFill>
                  <a:srgbClr val="CED7E7"/>
                </a:solidFill>
                <a:latin typeface="Palanquin Medium"/>
                <a:ea typeface="Palanquin Medium"/>
                <a:cs typeface="Palanquin Medium"/>
                <a:sym typeface="Palanquin Medium"/>
              </a:rPr>
              <a:t>15 %</a:t>
            </a:r>
            <a:endParaRPr b="0" i="0" sz="2300" u="none" cap="none" strike="noStrike">
              <a:solidFill>
                <a:srgbClr val="CED7E7"/>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FF3333"/>
              </a:buClr>
              <a:buSzPts val="2300"/>
              <a:buFont typeface="Palanquin Medium"/>
              <a:buAutoNum type="alphaUcPeriod"/>
            </a:pPr>
            <a:r>
              <a:rPr b="0" i="0" lang="fr" sz="2300" u="none" cap="none" strike="noStrike">
                <a:solidFill>
                  <a:srgbClr val="FF3333"/>
                </a:solidFill>
                <a:latin typeface="Palanquin Medium"/>
                <a:ea typeface="Palanquin Medium"/>
                <a:cs typeface="Palanquin Medium"/>
                <a:sym typeface="Palanquin Medium"/>
              </a:rPr>
              <a:t>28 %</a:t>
            </a:r>
            <a:endParaRPr b="0" i="0" sz="2300" u="none" cap="none" strike="noStrike">
              <a:solidFill>
                <a:srgbClr val="FF3333"/>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CED7E7"/>
              </a:buClr>
              <a:buSzPts val="2300"/>
              <a:buFont typeface="Palanquin Medium"/>
              <a:buAutoNum type="alphaUcPeriod"/>
            </a:pPr>
            <a:r>
              <a:rPr b="0" i="0" lang="fr" sz="2300" u="none" cap="none" strike="noStrike">
                <a:solidFill>
                  <a:srgbClr val="CED7E7"/>
                </a:solidFill>
                <a:latin typeface="Palanquin Medium"/>
                <a:ea typeface="Palanquin Medium"/>
                <a:cs typeface="Palanquin Medium"/>
                <a:sym typeface="Palanquin Medium"/>
              </a:rPr>
              <a:t>40 %</a:t>
            </a:r>
            <a:endParaRPr b="0" i="0" sz="2300" u="none" cap="none" strike="noStrike">
              <a:solidFill>
                <a:srgbClr val="CED7E7"/>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CED7E7"/>
              </a:buClr>
              <a:buSzPts val="2300"/>
              <a:buFont typeface="Palanquin Medium"/>
              <a:buAutoNum type="alphaUcPeriod"/>
            </a:pPr>
            <a:r>
              <a:rPr b="0" i="0" lang="fr" sz="2300" u="none" cap="none" strike="noStrike">
                <a:solidFill>
                  <a:srgbClr val="CED7E7"/>
                </a:solidFill>
                <a:latin typeface="Palanquin Medium"/>
                <a:ea typeface="Palanquin Medium"/>
                <a:cs typeface="Palanquin Medium"/>
                <a:sym typeface="Palanquin Medium"/>
              </a:rPr>
              <a:t>50 %</a:t>
            </a:r>
            <a:endParaRPr b="0" i="0" sz="2300" u="none" cap="none" strike="noStrike">
              <a:solidFill>
                <a:srgbClr val="CED7E7"/>
              </a:solidFill>
              <a:latin typeface="Palanquin Medium"/>
              <a:ea typeface="Palanquin Medium"/>
              <a:cs typeface="Palanquin Medium"/>
              <a:sym typeface="Palanquin Medium"/>
            </a:endParaRPr>
          </a:p>
        </p:txBody>
      </p:sp>
      <p:sp>
        <p:nvSpPr>
          <p:cNvPr id="428" name="Google Shape;428;p36"/>
          <p:cNvSpPr/>
          <p:nvPr/>
        </p:nvSpPr>
        <p:spPr>
          <a:xfrm>
            <a:off x="14975" y="-900"/>
            <a:ext cx="9144000" cy="5143500"/>
          </a:xfrm>
          <a:prstGeom prst="rect">
            <a:avLst/>
          </a:prstGeom>
          <a:noFill/>
          <a:ln cap="flat" cmpd="sng" w="228600">
            <a:solidFill>
              <a:srgbClr val="FFD9D9"/>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2" name="Shape 432"/>
        <p:cNvGrpSpPr/>
        <p:nvPr/>
      </p:nvGrpSpPr>
      <p:grpSpPr>
        <a:xfrm>
          <a:off x="0" y="0"/>
          <a:ext cx="0" cy="0"/>
          <a:chOff x="0" y="0"/>
          <a:chExt cx="0" cy="0"/>
        </a:xfrm>
      </p:grpSpPr>
      <p:sp>
        <p:nvSpPr>
          <p:cNvPr id="433" name="Google Shape;433;p37"/>
          <p:cNvSpPr/>
          <p:nvPr/>
        </p:nvSpPr>
        <p:spPr>
          <a:xfrm>
            <a:off x="14975" y="-900"/>
            <a:ext cx="9144000" cy="5143500"/>
          </a:xfrm>
          <a:prstGeom prst="rect">
            <a:avLst/>
          </a:prstGeom>
          <a:noFill/>
          <a:ln cap="flat" cmpd="sng" w="228600">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4" name="Google Shape;434;p37"/>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FF3333"/>
                </a:highlight>
                <a:latin typeface="Palanquin"/>
                <a:ea typeface="Palanquin"/>
                <a:cs typeface="Palanquin"/>
                <a:sym typeface="Palanquin"/>
              </a:rPr>
              <a:t>Question 7 </a:t>
            </a:r>
            <a:endParaRPr b="0" i="0" sz="2600" u="none" cap="none" strike="noStrike">
              <a:solidFill>
                <a:srgbClr val="FFFFFF"/>
              </a:solidFill>
              <a:highlight>
                <a:srgbClr val="FF3333"/>
              </a:highlight>
              <a:latin typeface="Palanquin"/>
              <a:ea typeface="Palanquin"/>
              <a:cs typeface="Palanquin"/>
              <a:sym typeface="Palanquin"/>
            </a:endParaRPr>
          </a:p>
        </p:txBody>
      </p:sp>
      <p:sp>
        <p:nvSpPr>
          <p:cNvPr id="435" name="Google Shape;435;p37"/>
          <p:cNvSpPr txBox="1"/>
          <p:nvPr/>
        </p:nvSpPr>
        <p:spPr>
          <a:xfrm>
            <a:off x="724375" y="1558450"/>
            <a:ext cx="7759800" cy="2471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Quel pourcentage des personnes peu ou pas diplômées déclare ne pas se sentir à l’aise avec l’utilisation d’un ordinateur ?</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 </a:t>
            </a:r>
            <a:endParaRPr b="0" i="0" sz="2300" u="none" cap="none" strike="noStrike">
              <a:solidFill>
                <a:srgbClr val="003081"/>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003081"/>
              </a:buClr>
              <a:buSzPts val="2300"/>
              <a:buFont typeface="Palanquin Medium"/>
              <a:buAutoNum type="alphaUcPeriod"/>
            </a:pPr>
            <a:r>
              <a:rPr b="0" i="0" lang="fr" sz="2300" u="none" cap="none" strike="noStrike">
                <a:solidFill>
                  <a:srgbClr val="003081"/>
                </a:solidFill>
                <a:latin typeface="Palanquin Medium"/>
                <a:ea typeface="Palanquin Medium"/>
                <a:cs typeface="Palanquin Medium"/>
                <a:sym typeface="Palanquin Medium"/>
              </a:rPr>
              <a:t>30 %</a:t>
            </a:r>
            <a:endParaRPr b="0" i="0" sz="2300" u="none" cap="none" strike="noStrike">
              <a:solidFill>
                <a:srgbClr val="003081"/>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003081"/>
              </a:buClr>
              <a:buSzPts val="2300"/>
              <a:buFont typeface="Palanquin Medium"/>
              <a:buAutoNum type="alphaUcPeriod"/>
            </a:pPr>
            <a:r>
              <a:rPr b="0" i="0" lang="fr" sz="2300" u="none" cap="none" strike="noStrike">
                <a:solidFill>
                  <a:srgbClr val="003081"/>
                </a:solidFill>
                <a:latin typeface="Palanquin Medium"/>
                <a:ea typeface="Palanquin Medium"/>
                <a:cs typeface="Palanquin Medium"/>
                <a:sym typeface="Palanquin Medium"/>
              </a:rPr>
              <a:t>45 %</a:t>
            </a:r>
            <a:endParaRPr b="0" i="0" sz="2300" u="none" cap="none" strike="noStrike">
              <a:solidFill>
                <a:srgbClr val="003081"/>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003081"/>
              </a:buClr>
              <a:buSzPts val="2300"/>
              <a:buFont typeface="Palanquin Medium"/>
              <a:buAutoNum type="alphaUcPeriod"/>
            </a:pPr>
            <a:r>
              <a:rPr b="0" i="0" lang="fr" sz="2300" u="none" cap="none" strike="noStrike">
                <a:solidFill>
                  <a:srgbClr val="003081"/>
                </a:solidFill>
                <a:latin typeface="Palanquin Medium"/>
                <a:ea typeface="Palanquin Medium"/>
                <a:cs typeface="Palanquin Medium"/>
                <a:sym typeface="Palanquin Medium"/>
              </a:rPr>
              <a:t>55 %</a:t>
            </a:r>
            <a:endParaRPr b="0" i="0" sz="2300" u="none" cap="none" strike="noStrike">
              <a:solidFill>
                <a:srgbClr val="003081"/>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003081"/>
              </a:buClr>
              <a:buSzPts val="2300"/>
              <a:buFont typeface="Palanquin Medium"/>
              <a:buAutoNum type="alphaUcPeriod"/>
            </a:pPr>
            <a:r>
              <a:rPr b="0" i="0" lang="fr" sz="2300" u="none" cap="none" strike="noStrike">
                <a:solidFill>
                  <a:srgbClr val="003081"/>
                </a:solidFill>
                <a:latin typeface="Palanquin Medium"/>
                <a:ea typeface="Palanquin Medium"/>
                <a:cs typeface="Palanquin Medium"/>
                <a:sym typeface="Palanquin Medium"/>
              </a:rPr>
              <a:t>65 %</a:t>
            </a:r>
            <a:endParaRPr b="0" i="0" sz="2300" u="none" cap="none" strike="noStrike">
              <a:solidFill>
                <a:srgbClr val="003081"/>
              </a:solidFill>
              <a:latin typeface="Palanquin Medium"/>
              <a:ea typeface="Palanquin Medium"/>
              <a:cs typeface="Palanquin Medium"/>
              <a:sym typeface="Palanquin Medium"/>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9" name="Shape 439"/>
        <p:cNvGrpSpPr/>
        <p:nvPr/>
      </p:nvGrpSpPr>
      <p:grpSpPr>
        <a:xfrm>
          <a:off x="0" y="0"/>
          <a:ext cx="0" cy="0"/>
          <a:chOff x="0" y="0"/>
          <a:chExt cx="0" cy="0"/>
        </a:xfrm>
      </p:grpSpPr>
      <p:sp>
        <p:nvSpPr>
          <p:cNvPr id="440" name="Google Shape;440;p38"/>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FF3333"/>
                </a:highlight>
                <a:latin typeface="Palanquin"/>
                <a:ea typeface="Palanquin"/>
                <a:cs typeface="Palanquin"/>
                <a:sym typeface="Palanquin"/>
              </a:rPr>
              <a:t>Question 7 </a:t>
            </a:r>
            <a:endParaRPr b="0" i="0" sz="2600" u="none" cap="none" strike="noStrike">
              <a:solidFill>
                <a:srgbClr val="FFFFFF"/>
              </a:solidFill>
              <a:highlight>
                <a:srgbClr val="FF3333"/>
              </a:highlight>
              <a:latin typeface="Palanquin"/>
              <a:ea typeface="Palanquin"/>
              <a:cs typeface="Palanquin"/>
              <a:sym typeface="Palanquin"/>
            </a:endParaRPr>
          </a:p>
        </p:txBody>
      </p:sp>
      <p:sp>
        <p:nvSpPr>
          <p:cNvPr id="441" name="Google Shape;441;p38"/>
          <p:cNvSpPr txBox="1"/>
          <p:nvPr/>
        </p:nvSpPr>
        <p:spPr>
          <a:xfrm>
            <a:off x="724375" y="1558450"/>
            <a:ext cx="7759800" cy="2471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Quel pourcentage des personnes peu ou pas diplômées déclare ne pas se sentir à l’aise avec l’utilisation d’un ordinateur ?</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 </a:t>
            </a:r>
            <a:endParaRPr b="0" i="0" sz="2300" u="none" cap="none" strike="noStrike">
              <a:solidFill>
                <a:srgbClr val="003081"/>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CED7E7"/>
              </a:buClr>
              <a:buSzPts val="2300"/>
              <a:buFont typeface="Palanquin Medium"/>
              <a:buAutoNum type="alphaUcPeriod"/>
            </a:pPr>
            <a:r>
              <a:rPr b="0" i="0" lang="fr" sz="2300" u="none" cap="none" strike="noStrike">
                <a:solidFill>
                  <a:srgbClr val="CED7E7"/>
                </a:solidFill>
                <a:latin typeface="Palanquin Medium"/>
                <a:ea typeface="Palanquin Medium"/>
                <a:cs typeface="Palanquin Medium"/>
                <a:sym typeface="Palanquin Medium"/>
              </a:rPr>
              <a:t>30 %</a:t>
            </a:r>
            <a:endParaRPr b="0" i="0" sz="2300" u="none" cap="none" strike="noStrike">
              <a:solidFill>
                <a:srgbClr val="CED7E7"/>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CED7E7"/>
              </a:buClr>
              <a:buSzPts val="2300"/>
              <a:buFont typeface="Palanquin Medium"/>
              <a:buAutoNum type="alphaUcPeriod"/>
            </a:pPr>
            <a:r>
              <a:rPr b="0" i="0" lang="fr" sz="2300" u="none" cap="none" strike="noStrike">
                <a:solidFill>
                  <a:srgbClr val="CED7E7"/>
                </a:solidFill>
                <a:latin typeface="Palanquin Medium"/>
                <a:ea typeface="Palanquin Medium"/>
                <a:cs typeface="Palanquin Medium"/>
                <a:sym typeface="Palanquin Medium"/>
              </a:rPr>
              <a:t>45 %</a:t>
            </a:r>
            <a:endParaRPr b="0" i="0" sz="2300" u="none" cap="none" strike="noStrike">
              <a:solidFill>
                <a:srgbClr val="CED7E7"/>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FF3333"/>
              </a:buClr>
              <a:buSzPts val="2300"/>
              <a:buFont typeface="Palanquin Medium"/>
              <a:buAutoNum type="alphaUcPeriod"/>
            </a:pPr>
            <a:r>
              <a:rPr b="0" i="0" lang="fr" sz="2300" u="none" cap="none" strike="noStrike">
                <a:solidFill>
                  <a:srgbClr val="FF3333"/>
                </a:solidFill>
                <a:latin typeface="Palanquin Medium"/>
                <a:ea typeface="Palanquin Medium"/>
                <a:cs typeface="Palanquin Medium"/>
                <a:sym typeface="Palanquin Medium"/>
              </a:rPr>
              <a:t>55 %</a:t>
            </a:r>
            <a:endParaRPr b="0" i="0" sz="2300" u="none" cap="none" strike="noStrike">
              <a:solidFill>
                <a:srgbClr val="FF3333"/>
              </a:solidFill>
              <a:latin typeface="Palanquin Medium"/>
              <a:ea typeface="Palanquin Medium"/>
              <a:cs typeface="Palanquin Medium"/>
              <a:sym typeface="Palanquin Medium"/>
            </a:endParaRPr>
          </a:p>
          <a:p>
            <a:pPr indent="-374650" lvl="0" marL="457200" marR="0" rtl="0" algn="l">
              <a:lnSpc>
                <a:spcPct val="100000"/>
              </a:lnSpc>
              <a:spcBef>
                <a:spcPts val="0"/>
              </a:spcBef>
              <a:spcAft>
                <a:spcPts val="0"/>
              </a:spcAft>
              <a:buClr>
                <a:srgbClr val="CED7E7"/>
              </a:buClr>
              <a:buSzPts val="2300"/>
              <a:buFont typeface="Palanquin Medium"/>
              <a:buAutoNum type="alphaUcPeriod"/>
            </a:pPr>
            <a:r>
              <a:rPr b="0" i="0" lang="fr" sz="2300" u="none" cap="none" strike="noStrike">
                <a:solidFill>
                  <a:srgbClr val="CED7E7"/>
                </a:solidFill>
                <a:latin typeface="Palanquin Medium"/>
                <a:ea typeface="Palanquin Medium"/>
                <a:cs typeface="Palanquin Medium"/>
                <a:sym typeface="Palanquin Medium"/>
              </a:rPr>
              <a:t>65 %</a:t>
            </a:r>
            <a:endParaRPr b="0" i="0" sz="2300" u="none" cap="none" strike="noStrike">
              <a:solidFill>
                <a:srgbClr val="CED7E7"/>
              </a:solidFill>
              <a:latin typeface="Palanquin Medium"/>
              <a:ea typeface="Palanquin Medium"/>
              <a:cs typeface="Palanquin Medium"/>
              <a:sym typeface="Palanquin Medium"/>
            </a:endParaRPr>
          </a:p>
        </p:txBody>
      </p:sp>
      <p:sp>
        <p:nvSpPr>
          <p:cNvPr id="442" name="Google Shape;442;p38"/>
          <p:cNvSpPr/>
          <p:nvPr/>
        </p:nvSpPr>
        <p:spPr>
          <a:xfrm>
            <a:off x="14975" y="-900"/>
            <a:ext cx="9144000" cy="5143500"/>
          </a:xfrm>
          <a:prstGeom prst="rect">
            <a:avLst/>
          </a:prstGeom>
          <a:noFill/>
          <a:ln cap="flat" cmpd="sng" w="228600">
            <a:solidFill>
              <a:srgbClr val="FFD9D9"/>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6" name="Shape 446"/>
        <p:cNvGrpSpPr/>
        <p:nvPr/>
      </p:nvGrpSpPr>
      <p:grpSpPr>
        <a:xfrm>
          <a:off x="0" y="0"/>
          <a:ext cx="0" cy="0"/>
          <a:chOff x="0" y="0"/>
          <a:chExt cx="0" cy="0"/>
        </a:xfrm>
      </p:grpSpPr>
      <p:sp>
        <p:nvSpPr>
          <p:cNvPr id="447" name="Google Shape;447;p39"/>
          <p:cNvSpPr txBox="1"/>
          <p:nvPr/>
        </p:nvSpPr>
        <p:spPr>
          <a:xfrm>
            <a:off x="826900" y="638575"/>
            <a:ext cx="7836000" cy="8697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chemeClr val="dk1"/>
              </a:buClr>
              <a:buSzPts val="2200"/>
              <a:buFont typeface="Arial"/>
              <a:buNone/>
            </a:pPr>
            <a:r>
              <a:rPr b="0" i="0" lang="fr" sz="2600" u="none" cap="none" strike="noStrike">
                <a:solidFill>
                  <a:schemeClr val="lt1"/>
                </a:solidFill>
                <a:highlight>
                  <a:srgbClr val="003081"/>
                </a:highlight>
                <a:latin typeface="Palanquin"/>
                <a:ea typeface="Palanquin"/>
                <a:cs typeface="Palanquin"/>
                <a:sym typeface="Palanquin"/>
              </a:rPr>
              <a:t>Pour résumer, les éventuels facteurs d’exclusion </a:t>
            </a:r>
            <a:br>
              <a:rPr b="0" i="0" lang="fr" sz="2600" u="none" cap="none" strike="noStrike">
                <a:solidFill>
                  <a:schemeClr val="lt1"/>
                </a:solidFill>
                <a:highlight>
                  <a:srgbClr val="003081"/>
                </a:highlight>
                <a:latin typeface="Palanquin"/>
                <a:ea typeface="Palanquin"/>
                <a:cs typeface="Palanquin"/>
                <a:sym typeface="Palanquin"/>
              </a:rPr>
            </a:br>
            <a:r>
              <a:rPr b="0" i="0" lang="fr" sz="2600" u="none" cap="none" strike="noStrike">
                <a:solidFill>
                  <a:schemeClr val="lt1"/>
                </a:solidFill>
                <a:highlight>
                  <a:srgbClr val="003081"/>
                </a:highlight>
                <a:latin typeface="Palanquin"/>
                <a:ea typeface="Palanquin"/>
                <a:cs typeface="Palanquin"/>
                <a:sym typeface="Palanquin"/>
              </a:rPr>
              <a:t>à observer chez vos publics…</a:t>
            </a:r>
            <a:endParaRPr b="0" i="0" sz="2600" u="none" cap="none" strike="noStrike">
              <a:solidFill>
                <a:srgbClr val="FFFFFF"/>
              </a:solidFill>
              <a:highlight>
                <a:srgbClr val="003081"/>
              </a:highlight>
              <a:latin typeface="Palanquin"/>
              <a:ea typeface="Palanquin"/>
              <a:cs typeface="Palanquin"/>
              <a:sym typeface="Palanquin"/>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4"/>
          <p:cNvSpPr txBox="1"/>
          <p:nvPr/>
        </p:nvSpPr>
        <p:spPr>
          <a:xfrm>
            <a:off x="1419450" y="182550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400"/>
              <a:buFont typeface="Arial"/>
              <a:buNone/>
            </a:pPr>
            <a:r>
              <a:rPr b="1" i="0" lang="fr" sz="3400" u="none" cap="none" strike="noStrike">
                <a:solidFill>
                  <a:srgbClr val="003081"/>
                </a:solidFill>
                <a:latin typeface="Palanquin"/>
                <a:ea typeface="Palanquin"/>
                <a:cs typeface="Palanquin"/>
                <a:sym typeface="Palanquin"/>
              </a:rPr>
              <a:t>[Qui suis-je ?</a:t>
            </a:r>
            <a:endParaRPr b="1" i="0" sz="3400" u="none" cap="none" strike="noStrike">
              <a:solidFill>
                <a:srgbClr val="00308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3400"/>
              <a:buFont typeface="Arial"/>
              <a:buNone/>
            </a:pPr>
            <a:r>
              <a:rPr b="1" i="0" lang="fr" sz="3400" u="none" cap="none" strike="noStrike">
                <a:solidFill>
                  <a:srgbClr val="003081"/>
                </a:solidFill>
                <a:latin typeface="Palanquin"/>
                <a:ea typeface="Palanquin"/>
                <a:cs typeface="Palanquin"/>
                <a:sym typeface="Palanquin"/>
              </a:rPr>
              <a:t>À remplir par le formateur]</a:t>
            </a:r>
            <a:endParaRPr b="1" i="0" sz="3400" u="none" cap="none" strike="noStrike">
              <a:solidFill>
                <a:srgbClr val="003081"/>
              </a:solidFill>
              <a:latin typeface="Palanquin"/>
              <a:ea typeface="Palanquin"/>
              <a:cs typeface="Palanquin"/>
              <a:sym typeface="Palanquin"/>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1" name="Shape 451"/>
        <p:cNvGrpSpPr/>
        <p:nvPr/>
      </p:nvGrpSpPr>
      <p:grpSpPr>
        <a:xfrm>
          <a:off x="0" y="0"/>
          <a:ext cx="0" cy="0"/>
          <a:chOff x="0" y="0"/>
          <a:chExt cx="0" cy="0"/>
        </a:xfrm>
      </p:grpSpPr>
      <p:sp>
        <p:nvSpPr>
          <p:cNvPr id="452" name="Google Shape;452;p40"/>
          <p:cNvSpPr txBox="1"/>
          <p:nvPr/>
        </p:nvSpPr>
        <p:spPr>
          <a:xfrm>
            <a:off x="826900" y="638575"/>
            <a:ext cx="7836000" cy="12699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chemeClr val="dk1"/>
              </a:buClr>
              <a:buSzPts val="2200"/>
              <a:buFont typeface="Arial"/>
              <a:buNone/>
            </a:pPr>
            <a:r>
              <a:rPr b="0" i="0" lang="fr" sz="2600" u="none" cap="none" strike="noStrike">
                <a:solidFill>
                  <a:schemeClr val="lt1"/>
                </a:solidFill>
                <a:highlight>
                  <a:srgbClr val="003081"/>
                </a:highlight>
                <a:latin typeface="Palanquin"/>
                <a:ea typeface="Palanquin"/>
                <a:cs typeface="Palanquin"/>
                <a:sym typeface="Palanquin"/>
              </a:rPr>
              <a:t>Pour résumer, les éventuels facteurs d’exclusion </a:t>
            </a:r>
            <a:br>
              <a:rPr b="0" i="0" lang="fr" sz="2600" u="none" cap="none" strike="noStrike">
                <a:solidFill>
                  <a:schemeClr val="lt1"/>
                </a:solidFill>
                <a:highlight>
                  <a:srgbClr val="003081"/>
                </a:highlight>
                <a:latin typeface="Palanquin"/>
                <a:ea typeface="Palanquin"/>
                <a:cs typeface="Palanquin"/>
                <a:sym typeface="Palanquin"/>
              </a:rPr>
            </a:br>
            <a:r>
              <a:rPr b="0" i="0" lang="fr" sz="2600" u="none" cap="none" strike="noStrike">
                <a:solidFill>
                  <a:schemeClr val="lt1"/>
                </a:solidFill>
                <a:highlight>
                  <a:srgbClr val="003081"/>
                </a:highlight>
                <a:latin typeface="Palanquin"/>
                <a:ea typeface="Palanquin"/>
                <a:cs typeface="Palanquin"/>
                <a:sym typeface="Palanquin"/>
              </a:rPr>
              <a:t>à observer chez vos publics…</a:t>
            </a:r>
            <a:endParaRPr b="0" i="0" sz="2600" u="none" cap="none" strike="noStrike">
              <a:solidFill>
                <a:schemeClr val="lt1"/>
              </a:solidFill>
              <a:highlight>
                <a:srgbClr val="003081"/>
              </a:highlight>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2200"/>
              <a:buFont typeface="Arial"/>
              <a:buNone/>
            </a:pPr>
            <a:r>
              <a:t/>
            </a:r>
            <a:endParaRPr b="0" i="0" sz="2600" u="none" cap="none" strike="noStrike">
              <a:solidFill>
                <a:schemeClr val="lt1"/>
              </a:solidFill>
              <a:highlight>
                <a:srgbClr val="003081"/>
              </a:highlight>
              <a:latin typeface="Palanquin"/>
              <a:ea typeface="Palanquin"/>
              <a:cs typeface="Palanquin"/>
              <a:sym typeface="Palanquin"/>
            </a:endParaRPr>
          </a:p>
        </p:txBody>
      </p:sp>
      <p:sp>
        <p:nvSpPr>
          <p:cNvPr id="453" name="Google Shape;453;p40"/>
          <p:cNvSpPr txBox="1"/>
          <p:nvPr/>
        </p:nvSpPr>
        <p:spPr>
          <a:xfrm>
            <a:off x="1291737" y="1755025"/>
            <a:ext cx="1659600" cy="672600"/>
          </a:xfrm>
          <a:prstGeom prst="rect">
            <a:avLst/>
          </a:prstGeom>
          <a:solidFill>
            <a:srgbClr val="E7F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0" i="0" lang="fr" sz="2000" u="none" cap="none" strike="noStrike">
                <a:solidFill>
                  <a:srgbClr val="003081"/>
                </a:solidFill>
                <a:latin typeface="Palanquin Medium"/>
                <a:ea typeface="Palanquin Medium"/>
                <a:cs typeface="Palanquin Medium"/>
                <a:sym typeface="Palanquin Medium"/>
              </a:rPr>
              <a:t>Âge </a:t>
            </a:r>
            <a:endParaRPr b="0" i="0" sz="2000" u="none" cap="none" strike="noStrike">
              <a:solidFill>
                <a:srgbClr val="003081"/>
              </a:solidFill>
              <a:latin typeface="Palanquin Medium"/>
              <a:ea typeface="Palanquin Medium"/>
              <a:cs typeface="Palanquin Medium"/>
              <a:sym typeface="Palanquin Medium"/>
            </a:endParaRPr>
          </a:p>
        </p:txBody>
      </p:sp>
      <p:sp>
        <p:nvSpPr>
          <p:cNvPr id="454" name="Google Shape;454;p40"/>
          <p:cNvSpPr txBox="1"/>
          <p:nvPr/>
        </p:nvSpPr>
        <p:spPr>
          <a:xfrm>
            <a:off x="852675" y="2841577"/>
            <a:ext cx="2610300" cy="672600"/>
          </a:xfrm>
          <a:prstGeom prst="rect">
            <a:avLst/>
          </a:prstGeom>
          <a:solidFill>
            <a:srgbClr val="E7F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0" i="0" lang="fr" sz="2000" u="none" cap="none" strike="noStrike">
                <a:solidFill>
                  <a:srgbClr val="003081"/>
                </a:solidFill>
                <a:latin typeface="Palanquin Medium"/>
                <a:ea typeface="Palanquin Medium"/>
                <a:cs typeface="Palanquin Medium"/>
                <a:sym typeface="Palanquin Medium"/>
              </a:rPr>
              <a:t>Situation socio-économique</a:t>
            </a:r>
            <a:endParaRPr b="0" i="0" sz="2000" u="none" cap="none" strike="noStrike">
              <a:solidFill>
                <a:srgbClr val="003081"/>
              </a:solidFill>
              <a:latin typeface="Palanquin Medium"/>
              <a:ea typeface="Palanquin Medium"/>
              <a:cs typeface="Palanquin Medium"/>
              <a:sym typeface="Palanquin Medium"/>
            </a:endParaRPr>
          </a:p>
        </p:txBody>
      </p:sp>
      <p:sp>
        <p:nvSpPr>
          <p:cNvPr id="455" name="Google Shape;455;p40"/>
          <p:cNvSpPr txBox="1"/>
          <p:nvPr/>
        </p:nvSpPr>
        <p:spPr>
          <a:xfrm>
            <a:off x="908528" y="4050604"/>
            <a:ext cx="2106900" cy="672600"/>
          </a:xfrm>
          <a:prstGeom prst="rect">
            <a:avLst/>
          </a:prstGeom>
          <a:solidFill>
            <a:srgbClr val="E7F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0" i="0" lang="fr" sz="2000" u="none" cap="none" strike="noStrike">
                <a:solidFill>
                  <a:srgbClr val="003081"/>
                </a:solidFill>
                <a:latin typeface="Palanquin Medium"/>
                <a:ea typeface="Palanquin Medium"/>
                <a:cs typeface="Palanquin Medium"/>
                <a:sym typeface="Palanquin Medium"/>
              </a:rPr>
              <a:t>Situation </a:t>
            </a:r>
            <a:br>
              <a:rPr b="0" i="0" lang="fr" sz="2000" u="none" cap="none" strike="noStrike">
                <a:solidFill>
                  <a:srgbClr val="003081"/>
                </a:solidFill>
                <a:latin typeface="Palanquin Medium"/>
                <a:ea typeface="Palanquin Medium"/>
                <a:cs typeface="Palanquin Medium"/>
                <a:sym typeface="Palanquin Medium"/>
              </a:rPr>
            </a:br>
            <a:r>
              <a:rPr b="0" i="0" lang="fr" sz="2000" u="none" cap="none" strike="noStrike">
                <a:solidFill>
                  <a:srgbClr val="003081"/>
                </a:solidFill>
                <a:latin typeface="Palanquin Medium"/>
                <a:ea typeface="Palanquin Medium"/>
                <a:cs typeface="Palanquin Medium"/>
                <a:sym typeface="Palanquin Medium"/>
              </a:rPr>
              <a:t>de handicap</a:t>
            </a:r>
            <a:endParaRPr b="0" i="0" sz="2000" u="none" cap="none" strike="noStrike">
              <a:solidFill>
                <a:srgbClr val="003081"/>
              </a:solidFill>
              <a:latin typeface="Palanquin Medium"/>
              <a:ea typeface="Palanquin Medium"/>
              <a:cs typeface="Palanquin Medium"/>
              <a:sym typeface="Palanquin Medium"/>
            </a:endParaRPr>
          </a:p>
        </p:txBody>
      </p:sp>
      <p:sp>
        <p:nvSpPr>
          <p:cNvPr id="456" name="Google Shape;456;p40"/>
          <p:cNvSpPr txBox="1"/>
          <p:nvPr/>
        </p:nvSpPr>
        <p:spPr>
          <a:xfrm>
            <a:off x="3235427" y="1904700"/>
            <a:ext cx="2106900" cy="672600"/>
          </a:xfrm>
          <a:prstGeom prst="rect">
            <a:avLst/>
          </a:prstGeom>
          <a:solidFill>
            <a:srgbClr val="E7F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0" i="0" lang="fr" sz="2000" u="none" cap="none" strike="noStrike">
                <a:solidFill>
                  <a:srgbClr val="003081"/>
                </a:solidFill>
                <a:latin typeface="Palanquin Medium"/>
                <a:ea typeface="Palanquin Medium"/>
                <a:cs typeface="Palanquin Medium"/>
                <a:sym typeface="Palanquin Medium"/>
              </a:rPr>
              <a:t>Zone géographique</a:t>
            </a:r>
            <a:endParaRPr b="0" i="0" sz="2000" u="none" cap="none" strike="noStrike">
              <a:solidFill>
                <a:srgbClr val="003081"/>
              </a:solidFill>
              <a:latin typeface="Palanquin Medium"/>
              <a:ea typeface="Palanquin Medium"/>
              <a:cs typeface="Palanquin Medium"/>
              <a:sym typeface="Palanquin Medium"/>
            </a:endParaRPr>
          </a:p>
        </p:txBody>
      </p:sp>
      <p:sp>
        <p:nvSpPr>
          <p:cNvPr id="457" name="Google Shape;457;p40"/>
          <p:cNvSpPr txBox="1"/>
          <p:nvPr/>
        </p:nvSpPr>
        <p:spPr>
          <a:xfrm>
            <a:off x="3285679" y="3778454"/>
            <a:ext cx="3113700" cy="672600"/>
          </a:xfrm>
          <a:prstGeom prst="rect">
            <a:avLst/>
          </a:prstGeom>
          <a:solidFill>
            <a:srgbClr val="E7F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0" i="0" lang="fr" sz="2000" u="none" cap="none" strike="noStrike">
                <a:solidFill>
                  <a:srgbClr val="003081"/>
                </a:solidFill>
                <a:latin typeface="Palanquin Medium"/>
                <a:ea typeface="Palanquin Medium"/>
                <a:cs typeface="Palanquin Medium"/>
                <a:sym typeface="Palanquin Medium"/>
              </a:rPr>
              <a:t>Niveau de compétences numériques</a:t>
            </a:r>
            <a:endParaRPr b="0" i="0" sz="2000" u="none" cap="none" strike="noStrike">
              <a:solidFill>
                <a:srgbClr val="003081"/>
              </a:solidFill>
              <a:latin typeface="Palanquin Medium"/>
              <a:ea typeface="Palanquin Medium"/>
              <a:cs typeface="Palanquin Medium"/>
              <a:sym typeface="Palanquin Medium"/>
            </a:endParaRPr>
          </a:p>
        </p:txBody>
      </p:sp>
      <p:sp>
        <p:nvSpPr>
          <p:cNvPr id="458" name="Google Shape;458;p40"/>
          <p:cNvSpPr txBox="1"/>
          <p:nvPr/>
        </p:nvSpPr>
        <p:spPr>
          <a:xfrm>
            <a:off x="3761196" y="2841577"/>
            <a:ext cx="2610300" cy="672600"/>
          </a:xfrm>
          <a:prstGeom prst="rect">
            <a:avLst/>
          </a:prstGeom>
          <a:solidFill>
            <a:srgbClr val="E7F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0" i="0" lang="fr" sz="2000" u="none" cap="none" strike="noStrike">
                <a:solidFill>
                  <a:srgbClr val="003081"/>
                </a:solidFill>
                <a:latin typeface="Palanquin Medium"/>
                <a:ea typeface="Palanquin Medium"/>
                <a:cs typeface="Palanquin Medium"/>
                <a:sym typeface="Palanquin Medium"/>
              </a:rPr>
              <a:t>Niveau scolaire</a:t>
            </a:r>
            <a:endParaRPr b="0" i="0" sz="2000" u="none" cap="none" strike="noStrike">
              <a:solidFill>
                <a:srgbClr val="003081"/>
              </a:solidFill>
              <a:latin typeface="Palanquin Medium"/>
              <a:ea typeface="Palanquin Medium"/>
              <a:cs typeface="Palanquin Medium"/>
              <a:sym typeface="Palanquin Medium"/>
            </a:endParaRPr>
          </a:p>
        </p:txBody>
      </p:sp>
      <p:sp>
        <p:nvSpPr>
          <p:cNvPr id="459" name="Google Shape;459;p40"/>
          <p:cNvSpPr txBox="1"/>
          <p:nvPr/>
        </p:nvSpPr>
        <p:spPr>
          <a:xfrm>
            <a:off x="5626451" y="1618950"/>
            <a:ext cx="2610300" cy="672600"/>
          </a:xfrm>
          <a:prstGeom prst="rect">
            <a:avLst/>
          </a:prstGeom>
          <a:solidFill>
            <a:srgbClr val="E7F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0" i="0" lang="fr" sz="2000" u="none" cap="none" strike="noStrike">
                <a:solidFill>
                  <a:srgbClr val="003081"/>
                </a:solidFill>
                <a:latin typeface="Palanquin Medium"/>
                <a:ea typeface="Palanquin Medium"/>
                <a:cs typeface="Palanquin Medium"/>
                <a:sym typeface="Palanquin Medium"/>
              </a:rPr>
              <a:t>Entourage / situation familiale</a:t>
            </a:r>
            <a:endParaRPr b="0" i="0" sz="2000" u="none" cap="none" strike="noStrike">
              <a:solidFill>
                <a:srgbClr val="003081"/>
              </a:solidFill>
              <a:latin typeface="Palanquin Medium"/>
              <a:ea typeface="Palanquin Medium"/>
              <a:cs typeface="Palanquin Medium"/>
              <a:sym typeface="Palanquin Medium"/>
            </a:endParaRPr>
          </a:p>
        </p:txBody>
      </p:sp>
      <p:sp>
        <p:nvSpPr>
          <p:cNvPr id="460" name="Google Shape;460;p40"/>
          <p:cNvSpPr txBox="1"/>
          <p:nvPr/>
        </p:nvSpPr>
        <p:spPr>
          <a:xfrm>
            <a:off x="6669717" y="2577302"/>
            <a:ext cx="1827300" cy="672600"/>
          </a:xfrm>
          <a:prstGeom prst="rect">
            <a:avLst/>
          </a:prstGeom>
          <a:solidFill>
            <a:srgbClr val="E7F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0" i="0" lang="fr" sz="2000" u="none" cap="none" strike="noStrike">
                <a:solidFill>
                  <a:srgbClr val="003081"/>
                </a:solidFill>
                <a:latin typeface="Palanquin Medium"/>
                <a:ea typeface="Palanquin Medium"/>
                <a:cs typeface="Palanquin Medium"/>
                <a:sym typeface="Palanquin Medium"/>
              </a:rPr>
              <a:t>Équipement </a:t>
            </a:r>
            <a:endParaRPr b="0" i="0" sz="2000" u="none" cap="none" strike="noStrike">
              <a:solidFill>
                <a:srgbClr val="003081"/>
              </a:solidFill>
              <a:latin typeface="Palanquin Medium"/>
              <a:ea typeface="Palanquin Medium"/>
              <a:cs typeface="Palanquin Medium"/>
              <a:sym typeface="Palanquin Medium"/>
            </a:endParaRPr>
          </a:p>
        </p:txBody>
      </p:sp>
      <p:sp>
        <p:nvSpPr>
          <p:cNvPr id="461" name="Google Shape;461;p40"/>
          <p:cNvSpPr txBox="1"/>
          <p:nvPr/>
        </p:nvSpPr>
        <p:spPr>
          <a:xfrm>
            <a:off x="6669726" y="4050600"/>
            <a:ext cx="1993200" cy="672600"/>
          </a:xfrm>
          <a:prstGeom prst="rect">
            <a:avLst/>
          </a:prstGeom>
          <a:solidFill>
            <a:srgbClr val="E7F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0" i="0" lang="fr" sz="2000" u="none" cap="none" strike="noStrike">
                <a:solidFill>
                  <a:srgbClr val="003081"/>
                </a:solidFill>
                <a:latin typeface="Palanquin Medium"/>
                <a:ea typeface="Palanquin Medium"/>
                <a:cs typeface="Palanquin Medium"/>
                <a:sym typeface="Palanquin Medium"/>
              </a:rPr>
              <a:t>Freins psychologiques</a:t>
            </a:r>
            <a:endParaRPr b="0" i="0" sz="2000" u="none" cap="none" strike="noStrike">
              <a:solidFill>
                <a:srgbClr val="003081"/>
              </a:solidFill>
              <a:latin typeface="Palanquin Medium"/>
              <a:ea typeface="Palanquin Medium"/>
              <a:cs typeface="Palanquin Medium"/>
              <a:sym typeface="Palanquin Medium"/>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465" name="Shape 465"/>
        <p:cNvGrpSpPr/>
        <p:nvPr/>
      </p:nvGrpSpPr>
      <p:grpSpPr>
        <a:xfrm>
          <a:off x="0" y="0"/>
          <a:ext cx="0" cy="0"/>
          <a:chOff x="0" y="0"/>
          <a:chExt cx="0" cy="0"/>
        </a:xfrm>
      </p:grpSpPr>
      <p:sp>
        <p:nvSpPr>
          <p:cNvPr id="466" name="Google Shape;466;p41"/>
          <p:cNvSpPr txBox="1"/>
          <p:nvPr/>
        </p:nvSpPr>
        <p:spPr>
          <a:xfrm>
            <a:off x="404725" y="1074075"/>
            <a:ext cx="7963200" cy="808200"/>
          </a:xfrm>
          <a:prstGeom prst="rect">
            <a:avLst/>
          </a:prstGeom>
          <a:noFill/>
          <a:ln>
            <a:noFill/>
          </a:ln>
        </p:spPr>
        <p:txBody>
          <a:bodyPr anchorCtr="0" anchor="b" bIns="34275" lIns="34275" spcFirstLastPara="1" rIns="34275" wrap="square" tIns="34275">
            <a:noAutofit/>
          </a:bodyPr>
          <a:lstStyle/>
          <a:p>
            <a:pPr indent="0" lvl="0" marL="0" marR="0" rtl="0" algn="l">
              <a:lnSpc>
                <a:spcPct val="100000"/>
              </a:lnSpc>
              <a:spcBef>
                <a:spcPts val="0"/>
              </a:spcBef>
              <a:spcAft>
                <a:spcPts val="0"/>
              </a:spcAft>
              <a:buClr>
                <a:schemeClr val="dk1"/>
              </a:buClr>
              <a:buSzPts val="1100"/>
              <a:buFont typeface="Arial"/>
              <a:buNone/>
            </a:pPr>
            <a:r>
              <a:rPr b="1" i="0" lang="fr" sz="4800" u="none" cap="none" strike="noStrike">
                <a:solidFill>
                  <a:srgbClr val="FF3333"/>
                </a:solidFill>
                <a:latin typeface="Palanquin"/>
                <a:ea typeface="Palanquin"/>
                <a:cs typeface="Palanquin"/>
                <a:sym typeface="Palanquin"/>
              </a:rPr>
              <a:t>Quelles actions </a:t>
            </a:r>
            <a:endParaRPr b="1" i="0" sz="48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chemeClr val="dk1"/>
              </a:buClr>
              <a:buSzPts val="1100"/>
              <a:buFont typeface="Arial"/>
              <a:buNone/>
            </a:pPr>
            <a:r>
              <a:rPr b="1" i="0" lang="fr" sz="4800" u="none" cap="none" strike="noStrike">
                <a:solidFill>
                  <a:srgbClr val="FF3333"/>
                </a:solidFill>
                <a:latin typeface="Palanquin"/>
                <a:ea typeface="Palanquin"/>
                <a:cs typeface="Palanquin"/>
                <a:sym typeface="Palanquin"/>
              </a:rPr>
              <a:t>possibles ? </a:t>
            </a:r>
            <a:endParaRPr b="1" i="0" sz="4800" u="none" cap="none" strike="noStrike">
              <a:solidFill>
                <a:srgbClr val="FF3333"/>
              </a:solidFill>
              <a:latin typeface="Palanquin"/>
              <a:ea typeface="Palanquin"/>
              <a:cs typeface="Palanquin"/>
              <a:sym typeface="Palanquin"/>
            </a:endParaRPr>
          </a:p>
        </p:txBody>
      </p:sp>
      <p:cxnSp>
        <p:nvCxnSpPr>
          <p:cNvPr id="467" name="Google Shape;467;p41"/>
          <p:cNvCxnSpPr/>
          <p:nvPr/>
        </p:nvCxnSpPr>
        <p:spPr>
          <a:xfrm>
            <a:off x="394684" y="2030842"/>
            <a:ext cx="5021400" cy="0"/>
          </a:xfrm>
          <a:prstGeom prst="straightConnector1">
            <a:avLst/>
          </a:prstGeom>
          <a:noFill/>
          <a:ln cap="flat" cmpd="sng" w="38100">
            <a:solidFill>
              <a:srgbClr val="FF3333"/>
            </a:solidFill>
            <a:prstDash val="solid"/>
            <a:round/>
            <a:headEnd len="sm" w="sm" type="none"/>
            <a:tailEnd len="sm" w="sm" type="none"/>
          </a:ln>
        </p:spPr>
      </p:cxn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1" name="Shape 471"/>
        <p:cNvGrpSpPr/>
        <p:nvPr/>
      </p:nvGrpSpPr>
      <p:grpSpPr>
        <a:xfrm>
          <a:off x="0" y="0"/>
          <a:ext cx="0" cy="0"/>
          <a:chOff x="0" y="0"/>
          <a:chExt cx="0" cy="0"/>
        </a:xfrm>
      </p:grpSpPr>
      <p:sp>
        <p:nvSpPr>
          <p:cNvPr id="472" name="Google Shape;472;p42"/>
          <p:cNvSpPr/>
          <p:nvPr/>
        </p:nvSpPr>
        <p:spPr>
          <a:xfrm>
            <a:off x="14975" y="-900"/>
            <a:ext cx="9144000" cy="5143500"/>
          </a:xfrm>
          <a:prstGeom prst="rect">
            <a:avLst/>
          </a:prstGeom>
          <a:noFill/>
          <a:ln cap="flat" cmpd="sng" w="228600">
            <a:solidFill>
              <a:srgbClr val="00308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3" name="Google Shape;473;p42"/>
          <p:cNvSpPr txBox="1"/>
          <p:nvPr/>
        </p:nvSpPr>
        <p:spPr>
          <a:xfrm rot="-5400000">
            <a:off x="-108850" y="344575"/>
            <a:ext cx="775200" cy="31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003081"/>
                </a:solidFill>
                <a:latin typeface="Palanquin"/>
                <a:ea typeface="Palanquin"/>
                <a:cs typeface="Palanquin"/>
                <a:sym typeface="Palanquin"/>
              </a:rPr>
              <a:t>ACTIVITÉ</a:t>
            </a:r>
            <a:endParaRPr b="1" i="0" sz="1000" u="none" cap="none" strike="noStrike">
              <a:solidFill>
                <a:srgbClr val="003081"/>
              </a:solidFill>
              <a:latin typeface="Palanquin"/>
              <a:ea typeface="Palanquin"/>
              <a:cs typeface="Palanquin"/>
              <a:sym typeface="Palanquin"/>
            </a:endParaRPr>
          </a:p>
        </p:txBody>
      </p:sp>
      <p:sp>
        <p:nvSpPr>
          <p:cNvPr id="474" name="Google Shape;474;p42"/>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À la place de… </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475" name="Google Shape;475;p42"/>
          <p:cNvSpPr txBox="1"/>
          <p:nvPr/>
        </p:nvSpPr>
        <p:spPr>
          <a:xfrm>
            <a:off x="724375" y="1717200"/>
            <a:ext cx="5221800" cy="2471100"/>
          </a:xfrm>
          <a:prstGeom prst="rect">
            <a:avLst/>
          </a:prstGeom>
          <a:noFill/>
          <a:ln>
            <a:noFill/>
          </a:ln>
        </p:spPr>
        <p:txBody>
          <a:bodyPr anchorCtr="0" anchor="ctr" bIns="91425" lIns="91425" spcFirstLastPara="1" rIns="91425" wrap="square" tIns="91425">
            <a:noAutofit/>
          </a:bodyPr>
          <a:lstStyle/>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Formez des groupes de 2 </a:t>
            </a:r>
            <a:br>
              <a:rPr b="0" i="0" lang="fr" sz="1800" u="none" cap="none" strike="noStrike">
                <a:solidFill>
                  <a:srgbClr val="003081"/>
                </a:solidFill>
                <a:latin typeface="Palanquin Medium"/>
                <a:ea typeface="Palanquin Medium"/>
                <a:cs typeface="Palanquin Medium"/>
                <a:sym typeface="Palanquin Medium"/>
              </a:rPr>
            </a:br>
            <a:endParaRPr b="0" i="0" sz="1800" u="none" cap="none" strike="noStrike">
              <a:solidFill>
                <a:srgbClr val="003081"/>
              </a:solidFill>
              <a:latin typeface="Palanquin Medium"/>
              <a:ea typeface="Palanquin Medium"/>
              <a:cs typeface="Palanquin Medium"/>
              <a:sym typeface="Palanquin Medium"/>
            </a:endParaRPr>
          </a:p>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Je vous distribue un personnage. </a:t>
            </a:r>
            <a:br>
              <a:rPr b="0" i="0" lang="fr" sz="1800" u="none" cap="none" strike="noStrike">
                <a:solidFill>
                  <a:srgbClr val="003081"/>
                </a:solidFill>
                <a:latin typeface="Palanquin Medium"/>
                <a:ea typeface="Palanquin Medium"/>
                <a:cs typeface="Palanquin Medium"/>
                <a:sym typeface="Palanquin Medium"/>
              </a:rPr>
            </a:br>
            <a:r>
              <a:rPr b="0" i="0" lang="fr" sz="1800" u="none" cap="none" strike="noStrike">
                <a:solidFill>
                  <a:srgbClr val="003081"/>
                </a:solidFill>
                <a:latin typeface="Palanquin Medium"/>
                <a:ea typeface="Palanquin Medium"/>
                <a:cs typeface="Palanquin Medium"/>
                <a:sym typeface="Palanquin Medium"/>
              </a:rPr>
              <a:t>Je vous présente la situation d’un </a:t>
            </a:r>
            <a:br>
              <a:rPr b="0" i="0" lang="fr" sz="1800" u="none" cap="none" strike="noStrike">
                <a:solidFill>
                  <a:srgbClr val="003081"/>
                </a:solidFill>
                <a:latin typeface="Palanquin Medium"/>
                <a:ea typeface="Palanquin Medium"/>
                <a:cs typeface="Palanquin Medium"/>
                <a:sym typeface="Palanquin Medium"/>
              </a:rPr>
            </a:br>
            <a:r>
              <a:rPr b="0" i="0" lang="fr" sz="1800" u="none" cap="none" strike="noStrike">
                <a:solidFill>
                  <a:srgbClr val="003081"/>
                </a:solidFill>
                <a:latin typeface="Palanquin Medium"/>
                <a:ea typeface="Palanquin Medium"/>
                <a:cs typeface="Palanquin Medium"/>
                <a:sym typeface="Palanquin Medium"/>
              </a:rPr>
              <a:t>usager. Déterminez quelle(s) stratégie(s) d’accompagnement mettre en place </a:t>
            </a:r>
            <a:br>
              <a:rPr b="0" i="0" lang="fr" sz="1800" u="none" cap="none" strike="noStrike">
                <a:solidFill>
                  <a:srgbClr val="003081"/>
                </a:solidFill>
                <a:latin typeface="Palanquin Medium"/>
                <a:ea typeface="Palanquin Medium"/>
                <a:cs typeface="Palanquin Medium"/>
                <a:sym typeface="Palanquin Medium"/>
              </a:rPr>
            </a:br>
            <a:r>
              <a:rPr b="0" i="0" lang="fr" sz="1800" u="none" cap="none" strike="noStrike">
                <a:solidFill>
                  <a:srgbClr val="003081"/>
                </a:solidFill>
                <a:latin typeface="Palanquin Medium"/>
                <a:ea typeface="Palanquin Medium"/>
                <a:cs typeface="Palanquin Medium"/>
                <a:sym typeface="Palanquin Medium"/>
              </a:rPr>
              <a:t>en fonction de votre métier. </a:t>
            </a:r>
            <a:br>
              <a:rPr b="0" i="0" lang="fr" sz="1800" u="none" cap="none" strike="noStrike">
                <a:solidFill>
                  <a:srgbClr val="003081"/>
                </a:solidFill>
                <a:latin typeface="Palanquin Medium"/>
                <a:ea typeface="Palanquin Medium"/>
                <a:cs typeface="Palanquin Medium"/>
                <a:sym typeface="Palanquin Medium"/>
              </a:rPr>
            </a:br>
            <a:endParaRPr b="0" i="0" sz="1800" u="none" cap="none" strike="noStrike">
              <a:solidFill>
                <a:srgbClr val="003081"/>
              </a:solidFill>
              <a:latin typeface="Palanquin Medium"/>
              <a:ea typeface="Palanquin Medium"/>
              <a:cs typeface="Palanquin Medium"/>
              <a:sym typeface="Palanquin Medium"/>
            </a:endParaRPr>
          </a:p>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Mise en commun </a:t>
            </a:r>
            <a:br>
              <a:rPr b="0" i="0" lang="fr" sz="1800" u="none" cap="none" strike="noStrike">
                <a:solidFill>
                  <a:srgbClr val="003081"/>
                </a:solidFill>
                <a:latin typeface="Palanquin Medium"/>
                <a:ea typeface="Palanquin Medium"/>
                <a:cs typeface="Palanquin Medium"/>
                <a:sym typeface="Palanquin Medium"/>
              </a:rPr>
            </a:br>
            <a:endParaRPr b="0" i="0" sz="1800" u="none" cap="none" strike="noStrike">
              <a:solidFill>
                <a:srgbClr val="003081"/>
              </a:solidFill>
              <a:latin typeface="Palanquin Medium"/>
              <a:ea typeface="Palanquin Medium"/>
              <a:cs typeface="Palanquin Medium"/>
              <a:sym typeface="Palanquin Medium"/>
            </a:endParaRPr>
          </a:p>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Ainsi de suite pour 1 ou 2 situations… </a:t>
            </a:r>
            <a:endParaRPr b="0" i="0" sz="1800" u="none" cap="none" strike="noStrike">
              <a:solidFill>
                <a:srgbClr val="003081"/>
              </a:solidFill>
              <a:latin typeface="Palanquin Medium"/>
              <a:ea typeface="Palanquin Medium"/>
              <a:cs typeface="Palanquin Medium"/>
              <a:sym typeface="Palanquin Medium"/>
            </a:endParaRPr>
          </a:p>
        </p:txBody>
      </p:sp>
      <p:pic>
        <p:nvPicPr>
          <p:cNvPr id="476" name="Google Shape;476;p42"/>
          <p:cNvPicPr preferRelativeResize="0"/>
          <p:nvPr/>
        </p:nvPicPr>
        <p:blipFill rotWithShape="1">
          <a:blip r:embed="rId3">
            <a:alphaModFix/>
          </a:blip>
          <a:srcRect b="0" l="0" r="50017" t="0"/>
          <a:stretch/>
        </p:blipFill>
        <p:spPr>
          <a:xfrm rot="-907441">
            <a:off x="5482623" y="1400887"/>
            <a:ext cx="902305" cy="1276519"/>
          </a:xfrm>
          <a:prstGeom prst="rect">
            <a:avLst/>
          </a:prstGeom>
          <a:noFill/>
          <a:ln>
            <a:noFill/>
          </a:ln>
        </p:spPr>
      </p:pic>
      <p:pic>
        <p:nvPicPr>
          <p:cNvPr id="477" name="Google Shape;477;p42"/>
          <p:cNvPicPr preferRelativeResize="0"/>
          <p:nvPr/>
        </p:nvPicPr>
        <p:blipFill rotWithShape="1">
          <a:blip r:embed="rId4">
            <a:alphaModFix/>
          </a:blip>
          <a:srcRect b="549" l="50501" r="-19" t="-550"/>
          <a:stretch/>
        </p:blipFill>
        <p:spPr>
          <a:xfrm rot="727298">
            <a:off x="7249326" y="1190179"/>
            <a:ext cx="885642" cy="1276523"/>
          </a:xfrm>
          <a:prstGeom prst="rect">
            <a:avLst/>
          </a:prstGeom>
          <a:noFill/>
          <a:ln>
            <a:noFill/>
          </a:ln>
        </p:spPr>
      </p:pic>
      <p:sp>
        <p:nvSpPr>
          <p:cNvPr id="478" name="Google Shape;478;p42"/>
          <p:cNvSpPr/>
          <p:nvPr/>
        </p:nvSpPr>
        <p:spPr>
          <a:xfrm rot="716147">
            <a:off x="5683449" y="2858760"/>
            <a:ext cx="732537" cy="732537"/>
          </a:xfrm>
          <a:prstGeom prst="rect">
            <a:avLst/>
          </a:prstGeom>
          <a:solidFill>
            <a:srgbClr val="FF5563"/>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fr" sz="1000" u="none" cap="none" strike="noStrike">
                <a:solidFill>
                  <a:srgbClr val="FFFFFF"/>
                </a:solidFill>
                <a:latin typeface="Poppins"/>
                <a:ea typeface="Poppins"/>
                <a:cs typeface="Poppins"/>
                <a:sym typeface="Poppins"/>
              </a:rPr>
              <a:t>Je fais à la </a:t>
            </a:r>
            <a:endParaRPr b="1" i="0" sz="1000" u="none" cap="none" strike="noStrike">
              <a:solidFill>
                <a:srgbClr val="FFFFFF"/>
              </a:solidFill>
              <a:latin typeface="Poppins"/>
              <a:ea typeface="Poppins"/>
              <a:cs typeface="Poppins"/>
              <a:sym typeface="Poppins"/>
            </a:endParaRPr>
          </a:p>
          <a:p>
            <a:pPr indent="0" lvl="0" marL="0" marR="0" rtl="0" algn="ctr">
              <a:lnSpc>
                <a:spcPct val="100000"/>
              </a:lnSpc>
              <a:spcBef>
                <a:spcPts val="0"/>
              </a:spcBef>
              <a:spcAft>
                <a:spcPts val="0"/>
              </a:spcAft>
              <a:buClr>
                <a:srgbClr val="000000"/>
              </a:buClr>
              <a:buSzPts val="1000"/>
              <a:buFont typeface="Arial"/>
              <a:buNone/>
            </a:pPr>
            <a:r>
              <a:rPr b="1" i="0" lang="fr" sz="1000" u="none" cap="none" strike="noStrike">
                <a:solidFill>
                  <a:srgbClr val="FFFFFF"/>
                </a:solidFill>
                <a:latin typeface="Poppins"/>
                <a:ea typeface="Poppins"/>
                <a:cs typeface="Poppins"/>
                <a:sym typeface="Poppins"/>
              </a:rPr>
              <a:t>place de </a:t>
            </a:r>
            <a:endParaRPr b="0" i="0" sz="1000" u="none" cap="none" strike="noStrike">
              <a:solidFill>
                <a:srgbClr val="FFFFFF"/>
              </a:solidFill>
              <a:latin typeface="Arial"/>
              <a:ea typeface="Arial"/>
              <a:cs typeface="Arial"/>
              <a:sym typeface="Arial"/>
            </a:endParaRPr>
          </a:p>
        </p:txBody>
      </p:sp>
      <p:sp>
        <p:nvSpPr>
          <p:cNvPr id="479" name="Google Shape;479;p42"/>
          <p:cNvSpPr/>
          <p:nvPr/>
        </p:nvSpPr>
        <p:spPr>
          <a:xfrm rot="-921727">
            <a:off x="6504682" y="2691230"/>
            <a:ext cx="732678" cy="732678"/>
          </a:xfrm>
          <a:prstGeom prst="rect">
            <a:avLst/>
          </a:prstGeom>
          <a:solidFill>
            <a:srgbClr val="FF5563"/>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fr" sz="1000" u="none" cap="none" strike="noStrike">
                <a:solidFill>
                  <a:srgbClr val="FFFFFF"/>
                </a:solidFill>
                <a:latin typeface="Poppins"/>
                <a:ea typeface="Poppins"/>
                <a:cs typeface="Poppins"/>
                <a:sym typeface="Poppins"/>
              </a:rPr>
              <a:t>J’accom</a:t>
            </a:r>
            <a:endParaRPr b="1" i="0" sz="1000" u="none" cap="none" strike="noStrike">
              <a:solidFill>
                <a:srgbClr val="FFFFFF"/>
              </a:solidFill>
              <a:latin typeface="Poppins"/>
              <a:ea typeface="Poppins"/>
              <a:cs typeface="Poppins"/>
              <a:sym typeface="Poppins"/>
            </a:endParaRPr>
          </a:p>
          <a:p>
            <a:pPr indent="0" lvl="0" marL="0" marR="0" rtl="0" algn="ctr">
              <a:lnSpc>
                <a:spcPct val="100000"/>
              </a:lnSpc>
              <a:spcBef>
                <a:spcPts val="0"/>
              </a:spcBef>
              <a:spcAft>
                <a:spcPts val="0"/>
              </a:spcAft>
              <a:buClr>
                <a:srgbClr val="000000"/>
              </a:buClr>
              <a:buSzPts val="1000"/>
              <a:buFont typeface="Arial"/>
              <a:buNone/>
            </a:pPr>
            <a:r>
              <a:rPr b="1" i="0" lang="fr" sz="1000" u="none" cap="none" strike="noStrike">
                <a:solidFill>
                  <a:srgbClr val="FFFFFF"/>
                </a:solidFill>
                <a:latin typeface="Poppins"/>
                <a:ea typeface="Poppins"/>
                <a:cs typeface="Poppins"/>
                <a:sym typeface="Poppins"/>
              </a:rPr>
              <a:t>pagne </a:t>
            </a:r>
            <a:endParaRPr b="0" i="0" sz="1000" u="none" cap="none" strike="noStrike">
              <a:solidFill>
                <a:srgbClr val="FFFFFF"/>
              </a:solidFill>
              <a:latin typeface="Arial"/>
              <a:ea typeface="Arial"/>
              <a:cs typeface="Arial"/>
              <a:sym typeface="Arial"/>
            </a:endParaRPr>
          </a:p>
        </p:txBody>
      </p:sp>
      <p:pic>
        <p:nvPicPr>
          <p:cNvPr id="480" name="Google Shape;480;p42"/>
          <p:cNvPicPr preferRelativeResize="0"/>
          <p:nvPr/>
        </p:nvPicPr>
        <p:blipFill rotWithShape="1">
          <a:blip r:embed="rId5">
            <a:alphaModFix/>
          </a:blip>
          <a:srcRect b="0" l="0" r="0" t="0"/>
          <a:stretch/>
        </p:blipFill>
        <p:spPr>
          <a:xfrm rot="183189">
            <a:off x="7658534" y="2480273"/>
            <a:ext cx="902317" cy="1284742"/>
          </a:xfrm>
          <a:prstGeom prst="rect">
            <a:avLst/>
          </a:prstGeom>
          <a:noFill/>
          <a:ln>
            <a:noFill/>
          </a:ln>
        </p:spPr>
      </p:pic>
      <p:sp>
        <p:nvSpPr>
          <p:cNvPr id="481" name="Google Shape;481;p42"/>
          <p:cNvSpPr/>
          <p:nvPr/>
        </p:nvSpPr>
        <p:spPr>
          <a:xfrm rot="-335326">
            <a:off x="6889394" y="3334217"/>
            <a:ext cx="730070" cy="730070"/>
          </a:xfrm>
          <a:prstGeom prst="rect">
            <a:avLst/>
          </a:prstGeom>
          <a:solidFill>
            <a:srgbClr val="FF5563"/>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fr" sz="900" u="none" cap="none" strike="noStrike">
                <a:solidFill>
                  <a:srgbClr val="FFFFFF"/>
                </a:solidFill>
                <a:latin typeface="Poppins"/>
                <a:ea typeface="Poppins"/>
                <a:cs typeface="Poppins"/>
                <a:sym typeface="Poppins"/>
              </a:rPr>
              <a:t>Ce n’est </a:t>
            </a:r>
            <a:br>
              <a:rPr b="1" i="0" lang="fr" sz="900" u="none" cap="none" strike="noStrike">
                <a:solidFill>
                  <a:srgbClr val="FFFFFF"/>
                </a:solidFill>
                <a:latin typeface="Poppins"/>
                <a:ea typeface="Poppins"/>
                <a:cs typeface="Poppins"/>
                <a:sym typeface="Poppins"/>
              </a:rPr>
            </a:br>
            <a:r>
              <a:rPr b="1" i="0" lang="fr" sz="900" u="none" cap="none" strike="noStrike">
                <a:solidFill>
                  <a:srgbClr val="FFFFFF"/>
                </a:solidFill>
                <a:latin typeface="Poppins"/>
                <a:ea typeface="Poppins"/>
                <a:cs typeface="Poppins"/>
                <a:sym typeface="Poppins"/>
              </a:rPr>
              <a:t>pas de mon ressort</a:t>
            </a:r>
            <a:endParaRPr b="0" i="0" sz="900" u="none" cap="none" strike="noStrike">
              <a:solidFill>
                <a:srgbClr val="FFFFFF"/>
              </a:solidFill>
              <a:latin typeface="Arial"/>
              <a:ea typeface="Arial"/>
              <a:cs typeface="Arial"/>
              <a:sym typeface="Arial"/>
            </a:endParaRPr>
          </a:p>
        </p:txBody>
      </p:sp>
      <p:pic>
        <p:nvPicPr>
          <p:cNvPr id="482" name="Google Shape;482;p42"/>
          <p:cNvPicPr preferRelativeResize="0"/>
          <p:nvPr/>
        </p:nvPicPr>
        <p:blipFill rotWithShape="1">
          <a:blip r:embed="rId6">
            <a:alphaModFix/>
          </a:blip>
          <a:srcRect b="0" l="0" r="0" t="0"/>
          <a:stretch/>
        </p:blipFill>
        <p:spPr>
          <a:xfrm rot="-335204">
            <a:off x="6333992" y="1083698"/>
            <a:ext cx="846542" cy="1214238"/>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6" name="Shape 486"/>
        <p:cNvGrpSpPr/>
        <p:nvPr/>
      </p:nvGrpSpPr>
      <p:grpSpPr>
        <a:xfrm>
          <a:off x="0" y="0"/>
          <a:ext cx="0" cy="0"/>
          <a:chOff x="0" y="0"/>
          <a:chExt cx="0" cy="0"/>
        </a:xfrm>
      </p:grpSpPr>
      <p:sp>
        <p:nvSpPr>
          <p:cNvPr id="487" name="Google Shape;487;p43"/>
          <p:cNvSpPr/>
          <p:nvPr/>
        </p:nvSpPr>
        <p:spPr>
          <a:xfrm>
            <a:off x="14975" y="-900"/>
            <a:ext cx="9144000" cy="5143500"/>
          </a:xfrm>
          <a:prstGeom prst="rect">
            <a:avLst/>
          </a:prstGeom>
          <a:noFill/>
          <a:ln cap="flat" cmpd="sng" w="228600">
            <a:solidFill>
              <a:srgbClr val="00308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8" name="Google Shape;488;p43"/>
          <p:cNvSpPr txBox="1"/>
          <p:nvPr/>
        </p:nvSpPr>
        <p:spPr>
          <a:xfrm rot="-5400000">
            <a:off x="-108850" y="344575"/>
            <a:ext cx="775200" cy="31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003081"/>
                </a:solidFill>
                <a:latin typeface="Palanquin"/>
                <a:ea typeface="Palanquin"/>
                <a:cs typeface="Palanquin"/>
                <a:sym typeface="Palanquin"/>
              </a:rPr>
              <a:t>ACTIVITÉ</a:t>
            </a:r>
            <a:endParaRPr b="1" i="0" sz="1000" u="none" cap="none" strike="noStrike">
              <a:solidFill>
                <a:srgbClr val="003081"/>
              </a:solidFill>
              <a:latin typeface="Palanquin"/>
              <a:ea typeface="Palanquin"/>
              <a:cs typeface="Palanquin"/>
              <a:sym typeface="Palanquin"/>
            </a:endParaRPr>
          </a:p>
        </p:txBody>
      </p:sp>
      <p:pic>
        <p:nvPicPr>
          <p:cNvPr id="489" name="Google Shape;489;p43"/>
          <p:cNvPicPr preferRelativeResize="0"/>
          <p:nvPr/>
        </p:nvPicPr>
        <p:blipFill rotWithShape="1">
          <a:blip r:embed="rId3">
            <a:alphaModFix/>
          </a:blip>
          <a:srcRect b="1312" l="0" r="0" t="0"/>
          <a:stretch/>
        </p:blipFill>
        <p:spPr>
          <a:xfrm>
            <a:off x="569000" y="410147"/>
            <a:ext cx="1465250" cy="2067718"/>
          </a:xfrm>
          <a:prstGeom prst="rect">
            <a:avLst/>
          </a:prstGeom>
          <a:noFill/>
          <a:ln>
            <a:noFill/>
          </a:ln>
        </p:spPr>
      </p:pic>
      <p:pic>
        <p:nvPicPr>
          <p:cNvPr id="490" name="Google Shape;490;p43"/>
          <p:cNvPicPr preferRelativeResize="0"/>
          <p:nvPr/>
        </p:nvPicPr>
        <p:blipFill rotWithShape="1">
          <a:blip r:embed="rId4">
            <a:alphaModFix/>
          </a:blip>
          <a:srcRect b="555" l="0" r="0" t="0"/>
          <a:stretch/>
        </p:blipFill>
        <p:spPr>
          <a:xfrm>
            <a:off x="2230547" y="421768"/>
            <a:ext cx="1465250" cy="2067717"/>
          </a:xfrm>
          <a:prstGeom prst="rect">
            <a:avLst/>
          </a:prstGeom>
          <a:noFill/>
          <a:ln>
            <a:noFill/>
          </a:ln>
        </p:spPr>
      </p:pic>
      <p:pic>
        <p:nvPicPr>
          <p:cNvPr id="491" name="Google Shape;491;p43"/>
          <p:cNvPicPr preferRelativeResize="0"/>
          <p:nvPr/>
        </p:nvPicPr>
        <p:blipFill rotWithShape="1">
          <a:blip r:embed="rId5">
            <a:alphaModFix/>
          </a:blip>
          <a:srcRect b="1969" l="0" r="0" t="0"/>
          <a:stretch/>
        </p:blipFill>
        <p:spPr>
          <a:xfrm>
            <a:off x="3892095" y="406775"/>
            <a:ext cx="1465227" cy="2067718"/>
          </a:xfrm>
          <a:prstGeom prst="rect">
            <a:avLst/>
          </a:prstGeom>
          <a:noFill/>
          <a:ln>
            <a:noFill/>
          </a:ln>
        </p:spPr>
      </p:pic>
      <p:pic>
        <p:nvPicPr>
          <p:cNvPr id="492" name="Google Shape;492;p43"/>
          <p:cNvPicPr preferRelativeResize="0"/>
          <p:nvPr/>
        </p:nvPicPr>
        <p:blipFill rotWithShape="1">
          <a:blip r:embed="rId6">
            <a:alphaModFix/>
          </a:blip>
          <a:srcRect b="555" l="0" r="0" t="0"/>
          <a:stretch/>
        </p:blipFill>
        <p:spPr>
          <a:xfrm>
            <a:off x="5553642" y="421791"/>
            <a:ext cx="1465227" cy="2067717"/>
          </a:xfrm>
          <a:prstGeom prst="rect">
            <a:avLst/>
          </a:prstGeom>
          <a:noFill/>
          <a:ln>
            <a:noFill/>
          </a:ln>
        </p:spPr>
      </p:pic>
      <p:pic>
        <p:nvPicPr>
          <p:cNvPr id="493" name="Google Shape;493;p43"/>
          <p:cNvPicPr preferRelativeResize="0"/>
          <p:nvPr/>
        </p:nvPicPr>
        <p:blipFill rotWithShape="1">
          <a:blip r:embed="rId7">
            <a:alphaModFix/>
          </a:blip>
          <a:srcRect b="0" l="0" r="0" t="852"/>
          <a:stretch/>
        </p:blipFill>
        <p:spPr>
          <a:xfrm>
            <a:off x="7139723" y="2640827"/>
            <a:ext cx="1465227" cy="2067718"/>
          </a:xfrm>
          <a:prstGeom prst="rect">
            <a:avLst/>
          </a:prstGeom>
          <a:noFill/>
          <a:ln>
            <a:noFill/>
          </a:ln>
        </p:spPr>
      </p:pic>
      <p:pic>
        <p:nvPicPr>
          <p:cNvPr id="494" name="Google Shape;494;p43"/>
          <p:cNvPicPr preferRelativeResize="0"/>
          <p:nvPr/>
        </p:nvPicPr>
        <p:blipFill rotWithShape="1">
          <a:blip r:embed="rId8">
            <a:alphaModFix/>
          </a:blip>
          <a:srcRect b="0" l="0" r="0" t="0"/>
          <a:stretch/>
        </p:blipFill>
        <p:spPr>
          <a:xfrm>
            <a:off x="7139716" y="410142"/>
            <a:ext cx="1465234" cy="2067722"/>
          </a:xfrm>
          <a:prstGeom prst="rect">
            <a:avLst/>
          </a:prstGeom>
          <a:noFill/>
          <a:ln>
            <a:noFill/>
          </a:ln>
        </p:spPr>
      </p:pic>
      <p:pic>
        <p:nvPicPr>
          <p:cNvPr id="495" name="Google Shape;495;p43"/>
          <p:cNvPicPr preferRelativeResize="0"/>
          <p:nvPr/>
        </p:nvPicPr>
        <p:blipFill rotWithShape="1">
          <a:blip r:embed="rId9">
            <a:alphaModFix/>
          </a:blip>
          <a:srcRect b="0" l="0" r="0" t="2047"/>
          <a:stretch/>
        </p:blipFill>
        <p:spPr>
          <a:xfrm>
            <a:off x="569000" y="2652516"/>
            <a:ext cx="1465226" cy="2049762"/>
          </a:xfrm>
          <a:prstGeom prst="rect">
            <a:avLst/>
          </a:prstGeom>
          <a:noFill/>
          <a:ln>
            <a:noFill/>
          </a:ln>
        </p:spPr>
      </p:pic>
      <p:pic>
        <p:nvPicPr>
          <p:cNvPr id="496" name="Google Shape;496;p43"/>
          <p:cNvPicPr preferRelativeResize="0"/>
          <p:nvPr/>
        </p:nvPicPr>
        <p:blipFill rotWithShape="1">
          <a:blip r:embed="rId10">
            <a:alphaModFix/>
          </a:blip>
          <a:srcRect b="8" l="0" r="0" t="1767"/>
          <a:stretch/>
        </p:blipFill>
        <p:spPr>
          <a:xfrm>
            <a:off x="5522152" y="2640828"/>
            <a:ext cx="1465250" cy="2067718"/>
          </a:xfrm>
          <a:prstGeom prst="rect">
            <a:avLst/>
          </a:prstGeom>
          <a:noFill/>
          <a:ln>
            <a:noFill/>
          </a:ln>
        </p:spPr>
      </p:pic>
      <p:sp>
        <p:nvSpPr>
          <p:cNvPr id="497" name="Google Shape;497;p43"/>
          <p:cNvSpPr/>
          <p:nvPr/>
        </p:nvSpPr>
        <p:spPr>
          <a:xfrm>
            <a:off x="3904581" y="2652516"/>
            <a:ext cx="1452600" cy="2049900"/>
          </a:xfrm>
          <a:prstGeom prst="rect">
            <a:avLst/>
          </a:prstGeom>
          <a:solidFill>
            <a:srgbClr val="39BCBD"/>
          </a:solidFill>
          <a:ln>
            <a:noFill/>
          </a:ln>
        </p:spPr>
        <p:txBody>
          <a:bodyPr anchorCtr="0" anchor="b"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200"/>
              <a:buFont typeface="Arial"/>
              <a:buNone/>
            </a:pPr>
            <a:r>
              <a:t/>
            </a:r>
            <a:endParaRPr b="1" i="0" sz="3200" u="none" cap="none" strike="noStrike">
              <a:solidFill>
                <a:srgbClr val="FFFFFF"/>
              </a:solidFill>
              <a:latin typeface="Poppins"/>
              <a:ea typeface="Poppins"/>
              <a:cs typeface="Poppins"/>
              <a:sym typeface="Poppins"/>
            </a:endParaRPr>
          </a:p>
        </p:txBody>
      </p:sp>
      <p:pic>
        <p:nvPicPr>
          <p:cNvPr id="498" name="Google Shape;498;p43"/>
          <p:cNvPicPr preferRelativeResize="0"/>
          <p:nvPr/>
        </p:nvPicPr>
        <p:blipFill rotWithShape="1">
          <a:blip r:embed="rId11">
            <a:alphaModFix/>
          </a:blip>
          <a:srcRect b="0" l="49" r="59" t="0"/>
          <a:stretch/>
        </p:blipFill>
        <p:spPr>
          <a:xfrm>
            <a:off x="4160786" y="2822175"/>
            <a:ext cx="902599" cy="1061885"/>
          </a:xfrm>
          <a:prstGeom prst="rect">
            <a:avLst/>
          </a:prstGeom>
          <a:noFill/>
          <a:ln>
            <a:noFill/>
          </a:ln>
        </p:spPr>
      </p:pic>
      <p:sp>
        <p:nvSpPr>
          <p:cNvPr id="499" name="Google Shape;499;p43"/>
          <p:cNvSpPr txBox="1"/>
          <p:nvPr/>
        </p:nvSpPr>
        <p:spPr>
          <a:xfrm>
            <a:off x="3899886" y="4073148"/>
            <a:ext cx="1465500" cy="661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900"/>
              <a:buFont typeface="Arial"/>
              <a:buNone/>
            </a:pPr>
            <a:r>
              <a:rPr b="0" i="0" lang="fr" sz="900" u="none" cap="none" strike="noStrike">
                <a:solidFill>
                  <a:srgbClr val="FFFFFF"/>
                </a:solidFill>
                <a:latin typeface="Poppins"/>
                <a:ea typeface="Poppins"/>
                <a:cs typeface="Poppins"/>
                <a:sym typeface="Poppins"/>
              </a:rPr>
              <a:t>Thalia, 27 ans</a:t>
            </a:r>
            <a:endParaRPr b="0" i="0" sz="900" u="none" cap="none" strike="noStrike">
              <a:solidFill>
                <a:srgbClr val="FFFFFF"/>
              </a:solidFill>
              <a:latin typeface="Poppins"/>
              <a:ea typeface="Poppins"/>
              <a:cs typeface="Poppins"/>
              <a:sym typeface="Poppins"/>
            </a:endParaRPr>
          </a:p>
          <a:p>
            <a:pPr indent="0" lvl="0" marL="0" marR="0" rtl="0" algn="ctr">
              <a:lnSpc>
                <a:spcPct val="100000"/>
              </a:lnSpc>
              <a:spcBef>
                <a:spcPts val="0"/>
              </a:spcBef>
              <a:spcAft>
                <a:spcPts val="0"/>
              </a:spcAft>
              <a:buClr>
                <a:srgbClr val="000000"/>
              </a:buClr>
              <a:buSzPts val="400"/>
              <a:buFont typeface="Arial"/>
              <a:buNone/>
            </a:pPr>
            <a:r>
              <a:t/>
            </a:r>
            <a:endParaRPr b="0" i="0" sz="400" u="none" cap="none" strike="noStrike">
              <a:solidFill>
                <a:srgbClr val="FFFFFF"/>
              </a:solidFill>
              <a:latin typeface="Poppins"/>
              <a:ea typeface="Poppins"/>
              <a:cs typeface="Poppins"/>
              <a:sym typeface="Poppins"/>
            </a:endParaRPr>
          </a:p>
          <a:p>
            <a:pPr indent="0" lvl="0" marL="0" marR="0" rtl="0" algn="ctr">
              <a:lnSpc>
                <a:spcPct val="100000"/>
              </a:lnSpc>
              <a:spcBef>
                <a:spcPts val="0"/>
              </a:spcBef>
              <a:spcAft>
                <a:spcPts val="0"/>
              </a:spcAft>
              <a:buClr>
                <a:srgbClr val="000000"/>
              </a:buClr>
              <a:buSzPts val="900"/>
              <a:buFont typeface="Arial"/>
              <a:buNone/>
            </a:pPr>
            <a:r>
              <a:rPr b="1" i="0" lang="fr" sz="900" u="none" cap="none" strike="noStrike">
                <a:solidFill>
                  <a:srgbClr val="FFFFFF"/>
                </a:solidFill>
                <a:latin typeface="Poppins"/>
                <a:ea typeface="Poppins"/>
                <a:cs typeface="Poppins"/>
                <a:sym typeface="Poppins"/>
              </a:rPr>
              <a:t>ASSISTANTE MÉDICO-SOCIALE</a:t>
            </a:r>
            <a:endParaRPr b="1" i="0" sz="900" u="none" cap="none" strike="noStrike">
              <a:solidFill>
                <a:srgbClr val="FFFFFF"/>
              </a:solidFill>
              <a:latin typeface="Poppins"/>
              <a:ea typeface="Poppins"/>
              <a:cs typeface="Poppins"/>
              <a:sym typeface="Poppins"/>
            </a:endParaRPr>
          </a:p>
        </p:txBody>
      </p:sp>
      <p:pic>
        <p:nvPicPr>
          <p:cNvPr id="500" name="Google Shape;500;p43"/>
          <p:cNvPicPr preferRelativeResize="0"/>
          <p:nvPr/>
        </p:nvPicPr>
        <p:blipFill rotWithShape="1">
          <a:blip r:embed="rId12">
            <a:alphaModFix/>
          </a:blip>
          <a:srcRect b="1554" l="0" r="0" t="0"/>
          <a:stretch/>
        </p:blipFill>
        <p:spPr>
          <a:xfrm>
            <a:off x="2230547" y="2652516"/>
            <a:ext cx="1452717" cy="2049763"/>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4" name="Shape 504"/>
        <p:cNvGrpSpPr/>
        <p:nvPr/>
      </p:nvGrpSpPr>
      <p:grpSpPr>
        <a:xfrm>
          <a:off x="0" y="0"/>
          <a:ext cx="0" cy="0"/>
          <a:chOff x="0" y="0"/>
          <a:chExt cx="0" cy="0"/>
        </a:xfrm>
      </p:grpSpPr>
      <p:sp>
        <p:nvSpPr>
          <p:cNvPr id="505" name="Google Shape;505;p44"/>
          <p:cNvSpPr/>
          <p:nvPr/>
        </p:nvSpPr>
        <p:spPr>
          <a:xfrm>
            <a:off x="14975" y="-900"/>
            <a:ext cx="9144000" cy="5143500"/>
          </a:xfrm>
          <a:prstGeom prst="rect">
            <a:avLst/>
          </a:prstGeom>
          <a:noFill/>
          <a:ln cap="flat" cmpd="sng" w="228600">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6" name="Google Shape;506;p44"/>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FF3333"/>
                </a:highlight>
                <a:latin typeface="Palanquin"/>
                <a:ea typeface="Palanquin"/>
                <a:cs typeface="Palanquin"/>
                <a:sym typeface="Palanquin"/>
              </a:rPr>
              <a:t>Situation : Ali </a:t>
            </a:r>
            <a:endParaRPr b="0" i="0" sz="2600" u="none" cap="none" strike="noStrike">
              <a:solidFill>
                <a:srgbClr val="FFFFFF"/>
              </a:solidFill>
              <a:highlight>
                <a:srgbClr val="FF3333"/>
              </a:highlight>
              <a:latin typeface="Palanquin"/>
              <a:ea typeface="Palanquin"/>
              <a:cs typeface="Palanquin"/>
              <a:sym typeface="Palanquin"/>
            </a:endParaRPr>
          </a:p>
        </p:txBody>
      </p:sp>
      <p:sp>
        <p:nvSpPr>
          <p:cNvPr id="507" name="Google Shape;507;p44"/>
          <p:cNvSpPr txBox="1"/>
          <p:nvPr/>
        </p:nvSpPr>
        <p:spPr>
          <a:xfrm>
            <a:off x="724375" y="1558450"/>
            <a:ext cx="7759800" cy="2471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Depuis la dématérialisation des déclarations</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de revenus pour les impôts, Ali se retrouve coincé.</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Maîtrisant peu la langue française et</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n’étant pas à l’aise avec les outils numériques,</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il vous demande de l’accompagner</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pour se connecter au site des impôts.</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FF3333"/>
                </a:solidFill>
                <a:latin typeface="Palanquin Medium"/>
                <a:ea typeface="Palanquin Medium"/>
                <a:cs typeface="Palanquin Medium"/>
                <a:sym typeface="Palanquin Medium"/>
              </a:rPr>
              <a:t>Quelle stratégie d’accompagnement allez-vous adopter ?</a:t>
            </a:r>
            <a:endParaRPr b="0" i="0" sz="2300" u="none" cap="none" strike="noStrike">
              <a:solidFill>
                <a:srgbClr val="FF3333"/>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t/>
            </a:r>
            <a:endParaRPr b="0" i="0" sz="2300" u="none" cap="none" strike="noStrike">
              <a:solidFill>
                <a:srgbClr val="003081"/>
              </a:solidFill>
              <a:latin typeface="Palanquin Medium"/>
              <a:ea typeface="Palanquin Medium"/>
              <a:cs typeface="Palanquin Medium"/>
              <a:sym typeface="Palanquin Medium"/>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1" name="Shape 511"/>
        <p:cNvGrpSpPr/>
        <p:nvPr/>
      </p:nvGrpSpPr>
      <p:grpSpPr>
        <a:xfrm>
          <a:off x="0" y="0"/>
          <a:ext cx="0" cy="0"/>
          <a:chOff x="0" y="0"/>
          <a:chExt cx="0" cy="0"/>
        </a:xfrm>
      </p:grpSpPr>
      <p:sp>
        <p:nvSpPr>
          <p:cNvPr id="512" name="Google Shape;512;p45"/>
          <p:cNvSpPr/>
          <p:nvPr/>
        </p:nvSpPr>
        <p:spPr>
          <a:xfrm>
            <a:off x="14975" y="-900"/>
            <a:ext cx="9144000" cy="5143500"/>
          </a:xfrm>
          <a:prstGeom prst="rect">
            <a:avLst/>
          </a:prstGeom>
          <a:noFill/>
          <a:ln cap="flat" cmpd="sng" w="228600">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3" name="Google Shape;513;p45"/>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FF3333"/>
                </a:highlight>
                <a:latin typeface="Palanquin"/>
                <a:ea typeface="Palanquin"/>
                <a:cs typeface="Palanquin"/>
                <a:sym typeface="Palanquin"/>
              </a:rPr>
              <a:t>Situation : Jimmy</a:t>
            </a:r>
            <a:endParaRPr b="0" i="0" sz="2600" u="none" cap="none" strike="noStrike">
              <a:solidFill>
                <a:srgbClr val="FFFFFF"/>
              </a:solidFill>
              <a:highlight>
                <a:srgbClr val="FF3333"/>
              </a:highlight>
              <a:latin typeface="Palanquin"/>
              <a:ea typeface="Palanquin"/>
              <a:cs typeface="Palanquin"/>
              <a:sym typeface="Palanquin"/>
            </a:endParaRPr>
          </a:p>
        </p:txBody>
      </p:sp>
      <p:sp>
        <p:nvSpPr>
          <p:cNvPr id="514" name="Google Shape;514;p45"/>
          <p:cNvSpPr txBox="1"/>
          <p:nvPr/>
        </p:nvSpPr>
        <p:spPr>
          <a:xfrm>
            <a:off x="724375" y="1558450"/>
            <a:ext cx="7759800" cy="2471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Jimmy est un jeune majeur qui vit en zone rurale </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éloignée. Sans ressources, il doit rapidement toucher </a:t>
            </a:r>
            <a:br>
              <a:rPr b="0" i="0" lang="fr" sz="2300" u="none" cap="none" strike="noStrike">
                <a:solidFill>
                  <a:srgbClr val="003081"/>
                </a:solidFill>
                <a:latin typeface="Palanquin Medium"/>
                <a:ea typeface="Palanquin Medium"/>
                <a:cs typeface="Palanquin Medium"/>
                <a:sym typeface="Palanquin Medium"/>
              </a:rPr>
            </a:br>
            <a:r>
              <a:rPr b="0" i="0" lang="fr" sz="2300" u="none" cap="none" strike="noStrike">
                <a:solidFill>
                  <a:srgbClr val="003081"/>
                </a:solidFill>
                <a:latin typeface="Palanquin Medium"/>
                <a:ea typeface="Palanquin Medium"/>
                <a:cs typeface="Palanquin Medium"/>
                <a:sym typeface="Palanquin Medium"/>
              </a:rPr>
              <a:t>des aides au logement pour ne pas se retrouver </a:t>
            </a:r>
            <a:br>
              <a:rPr b="0" i="0" lang="fr" sz="2300" u="none" cap="none" strike="noStrike">
                <a:solidFill>
                  <a:srgbClr val="003081"/>
                </a:solidFill>
                <a:latin typeface="Palanquin Medium"/>
                <a:ea typeface="Palanquin Medium"/>
                <a:cs typeface="Palanquin Medium"/>
                <a:sym typeface="Palanquin Medium"/>
              </a:rPr>
            </a:br>
            <a:r>
              <a:rPr b="0" i="0" lang="fr" sz="2300" u="none" cap="none" strike="noStrike">
                <a:solidFill>
                  <a:srgbClr val="003081"/>
                </a:solidFill>
                <a:latin typeface="Palanquin Medium"/>
                <a:ea typeface="Palanquin Medium"/>
                <a:cs typeface="Palanquin Medium"/>
                <a:sym typeface="Palanquin Medium"/>
              </a:rPr>
              <a:t>à la rue. Il ne sait pas comment s’y prendre. </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FF3333"/>
                </a:solidFill>
                <a:latin typeface="Palanquin Medium"/>
                <a:ea typeface="Palanquin Medium"/>
                <a:cs typeface="Palanquin Medium"/>
                <a:sym typeface="Palanquin Medium"/>
              </a:rPr>
              <a:t>Quelle stratégie d’accompagnement allez-vous adopter ?</a:t>
            </a:r>
            <a:endParaRPr b="0" i="0" sz="2300" u="none" cap="none" strike="noStrike">
              <a:solidFill>
                <a:srgbClr val="FF3333"/>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t/>
            </a:r>
            <a:endParaRPr b="0" i="0" sz="2300" u="none" cap="none" strike="noStrike">
              <a:solidFill>
                <a:srgbClr val="003081"/>
              </a:solidFill>
              <a:latin typeface="Palanquin Medium"/>
              <a:ea typeface="Palanquin Medium"/>
              <a:cs typeface="Palanquin Medium"/>
              <a:sym typeface="Palanquin Medium"/>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8" name="Shape 518"/>
        <p:cNvGrpSpPr/>
        <p:nvPr/>
      </p:nvGrpSpPr>
      <p:grpSpPr>
        <a:xfrm>
          <a:off x="0" y="0"/>
          <a:ext cx="0" cy="0"/>
          <a:chOff x="0" y="0"/>
          <a:chExt cx="0" cy="0"/>
        </a:xfrm>
      </p:grpSpPr>
      <p:sp>
        <p:nvSpPr>
          <p:cNvPr id="519" name="Google Shape;519;p46"/>
          <p:cNvSpPr/>
          <p:nvPr/>
        </p:nvSpPr>
        <p:spPr>
          <a:xfrm>
            <a:off x="14975" y="-900"/>
            <a:ext cx="9144000" cy="5143500"/>
          </a:xfrm>
          <a:prstGeom prst="rect">
            <a:avLst/>
          </a:prstGeom>
          <a:noFill/>
          <a:ln cap="flat" cmpd="sng" w="228600">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0" name="Google Shape;520;p46"/>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FF3333"/>
                </a:highlight>
                <a:latin typeface="Palanquin"/>
                <a:ea typeface="Palanquin"/>
                <a:cs typeface="Palanquin"/>
                <a:sym typeface="Palanquin"/>
              </a:rPr>
              <a:t>Situation : Paul </a:t>
            </a:r>
            <a:endParaRPr b="0" i="0" sz="2600" u="none" cap="none" strike="noStrike">
              <a:solidFill>
                <a:srgbClr val="FFFFFF"/>
              </a:solidFill>
              <a:highlight>
                <a:srgbClr val="FF3333"/>
              </a:highlight>
              <a:latin typeface="Palanquin"/>
              <a:ea typeface="Palanquin"/>
              <a:cs typeface="Palanquin"/>
              <a:sym typeface="Palanquin"/>
            </a:endParaRPr>
          </a:p>
        </p:txBody>
      </p:sp>
      <p:sp>
        <p:nvSpPr>
          <p:cNvPr id="521" name="Google Shape;521;p46"/>
          <p:cNvSpPr txBox="1"/>
          <p:nvPr/>
        </p:nvSpPr>
        <p:spPr>
          <a:xfrm>
            <a:off x="724375" y="1558450"/>
            <a:ext cx="7759800" cy="2471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Paul, nouvel inscrit, doit s’actualiser sur Pôle Emploi </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avant ce soir minuit. Il vient vous voir avec son </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smartphone car il ne comprend pas comment faire…</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FF3333"/>
                </a:solidFill>
                <a:latin typeface="Palanquin Medium"/>
                <a:ea typeface="Palanquin Medium"/>
                <a:cs typeface="Palanquin Medium"/>
                <a:sym typeface="Palanquin Medium"/>
              </a:rPr>
              <a:t>Quelle stratégie d’accompagnement allez-vous adopter ?</a:t>
            </a:r>
            <a:endParaRPr b="0" i="0" sz="2300" u="none" cap="none" strike="noStrike">
              <a:solidFill>
                <a:srgbClr val="FF3333"/>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t/>
            </a:r>
            <a:endParaRPr b="0" i="0" sz="2300" u="none" cap="none" strike="noStrike">
              <a:solidFill>
                <a:srgbClr val="003081"/>
              </a:solidFill>
              <a:latin typeface="Palanquin Medium"/>
              <a:ea typeface="Palanquin Medium"/>
              <a:cs typeface="Palanquin Medium"/>
              <a:sym typeface="Palanquin Medium"/>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5" name="Shape 525"/>
        <p:cNvGrpSpPr/>
        <p:nvPr/>
      </p:nvGrpSpPr>
      <p:grpSpPr>
        <a:xfrm>
          <a:off x="0" y="0"/>
          <a:ext cx="0" cy="0"/>
          <a:chOff x="0" y="0"/>
          <a:chExt cx="0" cy="0"/>
        </a:xfrm>
      </p:grpSpPr>
      <p:sp>
        <p:nvSpPr>
          <p:cNvPr id="526" name="Google Shape;526;p47"/>
          <p:cNvSpPr/>
          <p:nvPr/>
        </p:nvSpPr>
        <p:spPr>
          <a:xfrm>
            <a:off x="2988212" y="1532662"/>
            <a:ext cx="3644400" cy="3343500"/>
          </a:xfrm>
          <a:prstGeom prst="ellipse">
            <a:avLst/>
          </a:prstGeom>
          <a:noFill/>
          <a:ln cap="flat" cmpd="sng" w="19050">
            <a:solidFill>
              <a:srgbClr val="4077D7"/>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Palanquin"/>
              <a:ea typeface="Palanquin"/>
              <a:cs typeface="Palanquin"/>
              <a:sym typeface="Palanquin"/>
            </a:endParaRPr>
          </a:p>
        </p:txBody>
      </p:sp>
      <p:sp>
        <p:nvSpPr>
          <p:cNvPr id="527" name="Google Shape;527;p47"/>
          <p:cNvSpPr/>
          <p:nvPr/>
        </p:nvSpPr>
        <p:spPr>
          <a:xfrm>
            <a:off x="4083530" y="289375"/>
            <a:ext cx="3468600" cy="3343500"/>
          </a:xfrm>
          <a:prstGeom prst="ellipse">
            <a:avLst/>
          </a:prstGeom>
          <a:noFill/>
          <a:ln cap="flat" cmpd="sng" w="19050">
            <a:solidFill>
              <a:srgbClr val="003081"/>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Palanquin"/>
              <a:ea typeface="Palanquin"/>
              <a:cs typeface="Palanquin"/>
              <a:sym typeface="Palanquin"/>
            </a:endParaRPr>
          </a:p>
        </p:txBody>
      </p:sp>
      <p:sp>
        <p:nvSpPr>
          <p:cNvPr id="528" name="Google Shape;528;p47"/>
          <p:cNvSpPr/>
          <p:nvPr/>
        </p:nvSpPr>
        <p:spPr>
          <a:xfrm>
            <a:off x="5115829" y="1555158"/>
            <a:ext cx="3541200" cy="3343500"/>
          </a:xfrm>
          <a:prstGeom prst="ellipse">
            <a:avLst/>
          </a:prstGeom>
          <a:noFill/>
          <a:ln cap="flat" cmpd="sng" w="19050">
            <a:solidFill>
              <a:srgbClr val="FF3333"/>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Palanquin"/>
              <a:ea typeface="Palanquin"/>
              <a:cs typeface="Palanquin"/>
              <a:sym typeface="Palanquin"/>
            </a:endParaRPr>
          </a:p>
        </p:txBody>
      </p:sp>
      <p:sp>
        <p:nvSpPr>
          <p:cNvPr id="529" name="Google Shape;529;p47"/>
          <p:cNvSpPr txBox="1"/>
          <p:nvPr/>
        </p:nvSpPr>
        <p:spPr>
          <a:xfrm>
            <a:off x="4479795" y="396947"/>
            <a:ext cx="2676300" cy="1108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000"/>
              <a:buFont typeface="Arial"/>
              <a:buNone/>
            </a:pPr>
            <a:r>
              <a:rPr b="1" i="0" lang="fr" sz="1000" u="none" cap="none" strike="noStrike">
                <a:solidFill>
                  <a:srgbClr val="003081"/>
                </a:solidFill>
                <a:latin typeface="Palanquin"/>
                <a:ea typeface="Palanquin"/>
                <a:cs typeface="Palanquin"/>
                <a:sym typeface="Palanquin"/>
              </a:rPr>
              <a:t>TRAVAIL SOCIAL</a:t>
            </a:r>
            <a:endParaRPr b="1" i="0" sz="1000" u="none" cap="none" strike="noStrike">
              <a:solidFill>
                <a:srgbClr val="00308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000"/>
              <a:buFont typeface="Arial"/>
              <a:buNone/>
            </a:pPr>
            <a:r>
              <a:t/>
            </a:r>
            <a:endParaRPr b="0" i="0" sz="1000" u="none" cap="none" strike="noStrike">
              <a:solidFill>
                <a:srgbClr val="00308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000"/>
              <a:buFont typeface="Arial"/>
              <a:buNone/>
            </a:pPr>
            <a:r>
              <a:rPr b="0" i="0" lang="fr" sz="1000" u="none" cap="none" strike="noStrike">
                <a:solidFill>
                  <a:srgbClr val="003081"/>
                </a:solidFill>
                <a:latin typeface="Palanquin"/>
                <a:ea typeface="Palanquin"/>
                <a:cs typeface="Palanquin"/>
                <a:sym typeface="Palanquin"/>
              </a:rPr>
              <a:t>Accueil, écoute, </a:t>
            </a:r>
            <a:endParaRPr b="0" i="0" sz="1000" u="none" cap="none" strike="noStrike">
              <a:solidFill>
                <a:srgbClr val="00308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000"/>
              <a:buFont typeface="Arial"/>
              <a:buNone/>
            </a:pPr>
            <a:r>
              <a:rPr b="0" i="0" lang="fr" sz="1000" u="none" cap="none" strike="noStrike">
                <a:solidFill>
                  <a:srgbClr val="003081"/>
                </a:solidFill>
                <a:latin typeface="Palanquin"/>
                <a:ea typeface="Palanquin"/>
                <a:cs typeface="Palanquin"/>
                <a:sym typeface="Palanquin"/>
              </a:rPr>
              <a:t>évaluation de la demande</a:t>
            </a:r>
            <a:br>
              <a:rPr b="0" i="0" lang="fr" sz="1000" u="none" cap="none" strike="noStrike">
                <a:solidFill>
                  <a:srgbClr val="003081"/>
                </a:solidFill>
                <a:latin typeface="Palanquin"/>
                <a:ea typeface="Palanquin"/>
                <a:cs typeface="Palanquin"/>
                <a:sym typeface="Palanquin"/>
              </a:rPr>
            </a:br>
            <a:br>
              <a:rPr b="0" i="0" lang="fr" sz="1000" u="none" cap="none" strike="noStrike">
                <a:solidFill>
                  <a:srgbClr val="003081"/>
                </a:solidFill>
                <a:latin typeface="Palanquin"/>
                <a:ea typeface="Palanquin"/>
                <a:cs typeface="Palanquin"/>
                <a:sym typeface="Palanquin"/>
              </a:rPr>
            </a:br>
            <a:r>
              <a:rPr b="0" i="0" lang="fr" sz="1000" u="none" cap="none" strike="noStrike">
                <a:solidFill>
                  <a:srgbClr val="003081"/>
                </a:solidFill>
                <a:latin typeface="Palanquin"/>
                <a:ea typeface="Palanquin"/>
                <a:cs typeface="Palanquin"/>
                <a:sym typeface="Palanquin"/>
              </a:rPr>
              <a:t>accompagnement global ou spécialisé</a:t>
            </a:r>
            <a:endParaRPr b="0" i="0" sz="1000" u="none" cap="none" strike="noStrike">
              <a:solidFill>
                <a:srgbClr val="003081"/>
              </a:solidFill>
              <a:latin typeface="Palanquin"/>
              <a:ea typeface="Palanquin"/>
              <a:cs typeface="Palanquin"/>
              <a:sym typeface="Palanquin"/>
            </a:endParaRPr>
          </a:p>
        </p:txBody>
      </p:sp>
      <p:sp>
        <p:nvSpPr>
          <p:cNvPr id="530" name="Google Shape;530;p47"/>
          <p:cNvSpPr txBox="1"/>
          <p:nvPr/>
        </p:nvSpPr>
        <p:spPr>
          <a:xfrm>
            <a:off x="4043468" y="1745822"/>
            <a:ext cx="1533900" cy="6465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000"/>
              <a:buFont typeface="Arial"/>
              <a:buNone/>
            </a:pPr>
            <a:r>
              <a:rPr b="0" i="0" lang="fr" sz="1000" u="none" cap="none" strike="noStrike">
                <a:solidFill>
                  <a:srgbClr val="003081"/>
                </a:solidFill>
                <a:latin typeface="Palanquin"/>
                <a:ea typeface="Palanquin"/>
                <a:cs typeface="Palanquin"/>
                <a:sym typeface="Palanquin"/>
              </a:rPr>
              <a:t>Veille sociale, </a:t>
            </a:r>
            <a:br>
              <a:rPr b="0" i="0" lang="fr" sz="1000" u="none" cap="none" strike="noStrike">
                <a:solidFill>
                  <a:srgbClr val="003081"/>
                </a:solidFill>
                <a:latin typeface="Palanquin"/>
                <a:ea typeface="Palanquin"/>
                <a:cs typeface="Palanquin"/>
                <a:sym typeface="Palanquin"/>
              </a:rPr>
            </a:br>
            <a:r>
              <a:rPr b="0" i="0" lang="fr" sz="1000" u="none" cap="none" strike="noStrike">
                <a:solidFill>
                  <a:srgbClr val="003081"/>
                </a:solidFill>
                <a:latin typeface="Palanquin"/>
                <a:ea typeface="Palanquin"/>
                <a:cs typeface="Palanquin"/>
                <a:sym typeface="Palanquin"/>
              </a:rPr>
              <a:t>information, orientation, aide à l’instruction</a:t>
            </a:r>
            <a:endParaRPr b="0" i="0" sz="1000" u="none" cap="none" strike="noStrike">
              <a:solidFill>
                <a:srgbClr val="003081"/>
              </a:solidFill>
              <a:latin typeface="Palanquin"/>
              <a:ea typeface="Palanquin"/>
              <a:cs typeface="Palanquin"/>
              <a:sym typeface="Palanquin"/>
            </a:endParaRPr>
          </a:p>
        </p:txBody>
      </p:sp>
      <p:sp>
        <p:nvSpPr>
          <p:cNvPr id="531" name="Google Shape;531;p47"/>
          <p:cNvSpPr txBox="1"/>
          <p:nvPr/>
        </p:nvSpPr>
        <p:spPr>
          <a:xfrm>
            <a:off x="6248443" y="1748014"/>
            <a:ext cx="1303800" cy="6465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000"/>
              <a:buFont typeface="Arial"/>
              <a:buNone/>
            </a:pPr>
            <a:r>
              <a:rPr b="0" i="0" lang="fr" sz="1000" u="none" cap="none" strike="noStrike">
                <a:solidFill>
                  <a:srgbClr val="003081"/>
                </a:solidFill>
                <a:latin typeface="Palanquin"/>
                <a:ea typeface="Palanquin"/>
                <a:cs typeface="Palanquin"/>
                <a:sym typeface="Palanquin"/>
              </a:rPr>
              <a:t>Orientation selon</a:t>
            </a:r>
            <a:endParaRPr b="0" i="0" sz="1000" u="none" cap="none" strike="noStrike">
              <a:solidFill>
                <a:srgbClr val="00308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000"/>
              <a:buFont typeface="Arial"/>
              <a:buNone/>
            </a:pPr>
            <a:r>
              <a:rPr b="0" i="0" lang="fr" sz="1000" u="none" cap="none" strike="noStrike">
                <a:solidFill>
                  <a:srgbClr val="003081"/>
                </a:solidFill>
                <a:latin typeface="Palanquin"/>
                <a:ea typeface="Palanquin"/>
                <a:cs typeface="Palanquin"/>
                <a:sym typeface="Palanquin"/>
              </a:rPr>
              <a:t> le besoin</a:t>
            </a:r>
            <a:endParaRPr b="0" i="0" sz="1000" u="none" cap="none" strike="noStrike">
              <a:solidFill>
                <a:srgbClr val="00308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000"/>
              <a:buFont typeface="Arial"/>
              <a:buNone/>
            </a:pPr>
            <a:r>
              <a:rPr b="0" i="0" lang="fr" sz="1000" u="none" cap="none" strike="noStrike">
                <a:solidFill>
                  <a:srgbClr val="003081"/>
                </a:solidFill>
                <a:latin typeface="Palanquin"/>
                <a:ea typeface="Palanquin"/>
                <a:cs typeface="Palanquin"/>
                <a:sym typeface="Palanquin"/>
              </a:rPr>
              <a:t>(technique, social)</a:t>
            </a:r>
            <a:endParaRPr b="0" i="0" sz="1000" u="none" cap="none" strike="noStrike">
              <a:solidFill>
                <a:srgbClr val="003081"/>
              </a:solidFill>
              <a:latin typeface="Palanquin"/>
              <a:ea typeface="Palanquin"/>
              <a:cs typeface="Palanquin"/>
              <a:sym typeface="Palanquin"/>
            </a:endParaRPr>
          </a:p>
        </p:txBody>
      </p:sp>
      <p:sp>
        <p:nvSpPr>
          <p:cNvPr id="532" name="Google Shape;532;p47"/>
          <p:cNvSpPr txBox="1"/>
          <p:nvPr/>
        </p:nvSpPr>
        <p:spPr>
          <a:xfrm>
            <a:off x="6306068" y="2991671"/>
            <a:ext cx="2292000" cy="1262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000"/>
              <a:buFont typeface="Arial"/>
              <a:buNone/>
            </a:pPr>
            <a:r>
              <a:rPr b="0" i="0" lang="fr" sz="1000" u="none" cap="none" strike="noStrike">
                <a:solidFill>
                  <a:srgbClr val="FF3333"/>
                </a:solidFill>
                <a:latin typeface="Palanquin"/>
                <a:ea typeface="Palanquin"/>
                <a:cs typeface="Palanquin"/>
                <a:sym typeface="Palanquin"/>
              </a:rPr>
              <a:t>                     Formation et aide </a:t>
            </a:r>
            <a:br>
              <a:rPr b="0" i="0" lang="fr" sz="1000" u="none" cap="none" strike="noStrike">
                <a:solidFill>
                  <a:srgbClr val="FF3333"/>
                </a:solidFill>
                <a:latin typeface="Palanquin"/>
                <a:ea typeface="Palanquin"/>
                <a:cs typeface="Palanquin"/>
                <a:sym typeface="Palanquin"/>
              </a:rPr>
            </a:br>
            <a:r>
              <a:rPr b="0" i="0" lang="fr" sz="1000" u="none" cap="none" strike="noStrike">
                <a:solidFill>
                  <a:srgbClr val="FF3333"/>
                </a:solidFill>
                <a:latin typeface="Palanquin"/>
                <a:ea typeface="Palanquin"/>
                <a:cs typeface="Palanquin"/>
                <a:sym typeface="Palanquin"/>
              </a:rPr>
              <a:t>                     technique</a:t>
            </a:r>
            <a:endParaRPr b="0" i="0" sz="1000" u="none" cap="none" strike="noStrike">
              <a:solidFill>
                <a:srgbClr val="FF3333"/>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000"/>
              <a:buFont typeface="Arial"/>
              <a:buNone/>
            </a:pPr>
            <a:r>
              <a:t/>
            </a:r>
            <a:endParaRPr b="0" i="0" sz="1000" u="none" cap="none" strike="noStrike">
              <a:solidFill>
                <a:srgbClr val="FF3333"/>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000"/>
              <a:buFont typeface="Arial"/>
              <a:buNone/>
            </a:pPr>
            <a:r>
              <a:rPr b="0" i="0" lang="fr" sz="1000" u="none" cap="none" strike="noStrike">
                <a:solidFill>
                  <a:srgbClr val="FF3333"/>
                </a:solidFill>
                <a:latin typeface="Palanquin"/>
                <a:ea typeface="Palanquin"/>
                <a:cs typeface="Palanquin"/>
                <a:sym typeface="Palanquin"/>
              </a:rPr>
              <a:t>Participation citoyenne</a:t>
            </a:r>
            <a:endParaRPr b="0" i="0" sz="1000" u="none" cap="none" strike="noStrike">
              <a:solidFill>
                <a:srgbClr val="FF3333"/>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000"/>
              <a:buFont typeface="Arial"/>
              <a:buNone/>
            </a:pPr>
            <a:r>
              <a:t/>
            </a:r>
            <a:endParaRPr b="0" i="0" sz="1000" u="none" cap="none" strike="noStrike">
              <a:solidFill>
                <a:srgbClr val="FF3333"/>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000"/>
              <a:buFont typeface="Arial"/>
              <a:buNone/>
            </a:pPr>
            <a:r>
              <a:rPr b="0" i="0" lang="fr" sz="1000" u="none" cap="none" strike="noStrike">
                <a:solidFill>
                  <a:srgbClr val="FF3333"/>
                </a:solidFill>
                <a:latin typeface="Palanquin"/>
                <a:ea typeface="Palanquin"/>
                <a:cs typeface="Palanquin"/>
                <a:sym typeface="Palanquin"/>
              </a:rPr>
              <a:t>Développement des compétences</a:t>
            </a:r>
            <a:endParaRPr b="0" i="0" sz="1000" u="none" cap="none" strike="noStrike">
              <a:solidFill>
                <a:srgbClr val="FF3333"/>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000"/>
              <a:buFont typeface="Arial"/>
              <a:buNone/>
            </a:pPr>
            <a:r>
              <a:rPr b="0" i="0" lang="fr" sz="1000" u="none" cap="none" strike="noStrike">
                <a:solidFill>
                  <a:srgbClr val="FF3333"/>
                </a:solidFill>
                <a:latin typeface="Palanquin"/>
                <a:ea typeface="Palanquin"/>
                <a:cs typeface="Palanquin"/>
                <a:sym typeface="Palanquin"/>
              </a:rPr>
              <a:t>numériques</a:t>
            </a:r>
            <a:endParaRPr b="0" i="0" sz="1000" u="none" cap="none" strike="noStrike">
              <a:solidFill>
                <a:srgbClr val="FF3333"/>
              </a:solidFill>
              <a:latin typeface="Palanquin"/>
              <a:ea typeface="Palanquin"/>
              <a:cs typeface="Palanquin"/>
              <a:sym typeface="Palanquin"/>
            </a:endParaRPr>
          </a:p>
        </p:txBody>
      </p:sp>
      <p:sp>
        <p:nvSpPr>
          <p:cNvPr id="533" name="Google Shape;533;p47"/>
          <p:cNvSpPr txBox="1"/>
          <p:nvPr/>
        </p:nvSpPr>
        <p:spPr>
          <a:xfrm>
            <a:off x="5163612" y="2084623"/>
            <a:ext cx="1468800" cy="14478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fr" sz="1000" u="none" cap="none" strike="noStrike">
                <a:solidFill>
                  <a:srgbClr val="003081"/>
                </a:solidFill>
                <a:latin typeface="Palanquin"/>
                <a:ea typeface="Palanquin"/>
                <a:cs typeface="Palanquin"/>
                <a:sym typeface="Palanquin"/>
              </a:rPr>
              <a:t>Accueil</a:t>
            </a:r>
            <a:endParaRPr b="0" i="0" sz="1000" u="none" cap="none" strike="noStrike">
              <a:solidFill>
                <a:srgbClr val="00308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000"/>
              <a:buFont typeface="Arial"/>
              <a:buNone/>
            </a:pPr>
            <a:r>
              <a:rPr b="0" i="0" lang="fr" sz="1000" u="none" cap="none" strike="noStrike">
                <a:solidFill>
                  <a:srgbClr val="003081"/>
                </a:solidFill>
                <a:latin typeface="Palanquin"/>
                <a:ea typeface="Palanquin"/>
                <a:cs typeface="Palanquin"/>
                <a:sym typeface="Palanquin"/>
              </a:rPr>
              <a:t>Information</a:t>
            </a:r>
            <a:endParaRPr b="0" i="0" sz="1000" u="none" cap="none" strike="noStrike">
              <a:solidFill>
                <a:srgbClr val="00308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000"/>
              <a:buFont typeface="Arial"/>
              <a:buNone/>
            </a:pPr>
            <a:r>
              <a:rPr b="0" i="0" lang="fr" sz="1000" u="none" cap="none" strike="noStrike">
                <a:solidFill>
                  <a:srgbClr val="003081"/>
                </a:solidFill>
                <a:latin typeface="Palanquin"/>
                <a:ea typeface="Palanquin"/>
                <a:cs typeface="Palanquin"/>
                <a:sym typeface="Palanquin"/>
              </a:rPr>
              <a:t>Orientation</a:t>
            </a:r>
            <a:br>
              <a:rPr b="0" i="0" lang="fr" sz="1000" u="none" cap="none" strike="noStrike">
                <a:solidFill>
                  <a:srgbClr val="003081"/>
                </a:solidFill>
                <a:latin typeface="Palanquin"/>
                <a:ea typeface="Palanquin"/>
                <a:cs typeface="Palanquin"/>
                <a:sym typeface="Palanquin"/>
              </a:rPr>
            </a:br>
            <a:endParaRPr b="0" i="0" sz="1000" u="none" cap="none" strike="noStrike">
              <a:solidFill>
                <a:srgbClr val="00308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000"/>
              <a:buFont typeface="Arial"/>
              <a:buNone/>
            </a:pPr>
            <a:r>
              <a:rPr b="0" i="0" lang="fr" sz="1000" u="none" cap="none" strike="noStrike">
                <a:solidFill>
                  <a:srgbClr val="003081"/>
                </a:solidFill>
                <a:latin typeface="Palanquin"/>
                <a:ea typeface="Palanquin"/>
                <a:cs typeface="Palanquin"/>
                <a:sym typeface="Palanquin"/>
              </a:rPr>
              <a:t>Diagnostic de l’autonomie numérique et des situations d’urgence</a:t>
            </a:r>
            <a:endParaRPr b="0" i="0" sz="1000" u="none" cap="none" strike="noStrike">
              <a:solidFill>
                <a:srgbClr val="003081"/>
              </a:solidFill>
              <a:latin typeface="Palanquin"/>
              <a:ea typeface="Palanquin"/>
              <a:cs typeface="Palanquin"/>
              <a:sym typeface="Palanquin"/>
            </a:endParaRPr>
          </a:p>
        </p:txBody>
      </p:sp>
      <p:sp>
        <p:nvSpPr>
          <p:cNvPr id="534" name="Google Shape;534;p47"/>
          <p:cNvSpPr txBox="1"/>
          <p:nvPr/>
        </p:nvSpPr>
        <p:spPr>
          <a:xfrm>
            <a:off x="7462300" y="2448150"/>
            <a:ext cx="988500" cy="492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000"/>
              <a:buFont typeface="Arial"/>
              <a:buNone/>
            </a:pPr>
            <a:r>
              <a:rPr b="1" i="0" lang="fr" sz="1000" u="none" cap="none" strike="noStrike">
                <a:solidFill>
                  <a:srgbClr val="FF3333"/>
                </a:solidFill>
                <a:latin typeface="Palanquin"/>
                <a:ea typeface="Palanquin"/>
                <a:cs typeface="Palanquin"/>
                <a:sym typeface="Palanquin"/>
              </a:rPr>
              <a:t>MÉDIATION</a:t>
            </a:r>
            <a:endParaRPr b="1" i="0" sz="1000" u="none" cap="none" strike="noStrike">
              <a:solidFill>
                <a:srgbClr val="FF3333"/>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000"/>
              <a:buFont typeface="Arial"/>
              <a:buNone/>
            </a:pPr>
            <a:r>
              <a:rPr b="1" i="0" lang="fr" sz="1000" u="none" cap="none" strike="noStrike">
                <a:solidFill>
                  <a:srgbClr val="FF3333"/>
                </a:solidFill>
                <a:latin typeface="Palanquin"/>
                <a:ea typeface="Palanquin"/>
                <a:cs typeface="Palanquin"/>
                <a:sym typeface="Palanquin"/>
              </a:rPr>
              <a:t>NUMÉRIQUE</a:t>
            </a:r>
            <a:endParaRPr b="1" i="0" sz="1000" u="none" cap="none" strike="noStrike">
              <a:solidFill>
                <a:srgbClr val="FF3333"/>
              </a:solidFill>
              <a:latin typeface="Palanquin"/>
              <a:ea typeface="Palanquin"/>
              <a:cs typeface="Palanquin"/>
              <a:sym typeface="Palanquin"/>
            </a:endParaRPr>
          </a:p>
        </p:txBody>
      </p:sp>
      <p:sp>
        <p:nvSpPr>
          <p:cNvPr id="535" name="Google Shape;535;p47"/>
          <p:cNvSpPr txBox="1"/>
          <p:nvPr/>
        </p:nvSpPr>
        <p:spPr>
          <a:xfrm>
            <a:off x="5201728" y="3633016"/>
            <a:ext cx="1303800" cy="800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000"/>
              <a:buFont typeface="Arial"/>
              <a:buNone/>
            </a:pPr>
            <a:r>
              <a:rPr b="0" i="0" lang="fr" sz="1000" u="none" cap="none" strike="noStrike">
                <a:solidFill>
                  <a:srgbClr val="003081"/>
                </a:solidFill>
                <a:latin typeface="Palanquin"/>
                <a:ea typeface="Palanquin"/>
                <a:cs typeface="Palanquin"/>
                <a:sym typeface="Palanquin"/>
              </a:rPr>
              <a:t>Veille sur le </a:t>
            </a:r>
            <a:endParaRPr b="0" i="0" sz="1000" u="none" cap="none" strike="noStrike">
              <a:solidFill>
                <a:srgbClr val="00308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000"/>
              <a:buFont typeface="Arial"/>
              <a:buNone/>
            </a:pPr>
            <a:r>
              <a:rPr b="0" i="0" lang="fr" sz="1000" u="none" cap="none" strike="noStrike">
                <a:solidFill>
                  <a:srgbClr val="003081"/>
                </a:solidFill>
                <a:latin typeface="Palanquin"/>
                <a:ea typeface="Palanquin"/>
                <a:cs typeface="Palanquin"/>
                <a:sym typeface="Palanquin"/>
              </a:rPr>
              <a:t>changement des</a:t>
            </a:r>
            <a:endParaRPr b="0" i="0" sz="1000" u="none" cap="none" strike="noStrike">
              <a:solidFill>
                <a:srgbClr val="00308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000"/>
              <a:buFont typeface="Arial"/>
              <a:buNone/>
            </a:pPr>
            <a:r>
              <a:rPr b="0" i="0" lang="fr" sz="1000" u="none" cap="none" strike="noStrike">
                <a:solidFill>
                  <a:srgbClr val="003081"/>
                </a:solidFill>
                <a:latin typeface="Palanquin"/>
                <a:ea typeface="Palanquin"/>
                <a:cs typeface="Palanquin"/>
                <a:sym typeface="Palanquin"/>
              </a:rPr>
              <a:t>services en </a:t>
            </a:r>
            <a:endParaRPr b="0" i="0" sz="1000" u="none" cap="none" strike="noStrike">
              <a:solidFill>
                <a:srgbClr val="00308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000"/>
              <a:buFont typeface="Arial"/>
              <a:buNone/>
            </a:pPr>
            <a:r>
              <a:rPr b="0" i="0" lang="fr" sz="1000" u="none" cap="none" strike="noStrike">
                <a:solidFill>
                  <a:srgbClr val="003081"/>
                </a:solidFill>
                <a:latin typeface="Palanquin"/>
                <a:ea typeface="Palanquin"/>
                <a:cs typeface="Palanquin"/>
                <a:sym typeface="Palanquin"/>
              </a:rPr>
              <a:t>ligne</a:t>
            </a:r>
            <a:endParaRPr b="0" i="0" sz="1000" u="none" cap="none" strike="noStrike">
              <a:solidFill>
                <a:srgbClr val="003081"/>
              </a:solidFill>
              <a:latin typeface="Palanquin"/>
              <a:ea typeface="Palanquin"/>
              <a:cs typeface="Palanquin"/>
              <a:sym typeface="Palanquin"/>
            </a:endParaRPr>
          </a:p>
        </p:txBody>
      </p:sp>
      <p:sp>
        <p:nvSpPr>
          <p:cNvPr id="536" name="Google Shape;536;p47"/>
          <p:cNvSpPr txBox="1"/>
          <p:nvPr/>
        </p:nvSpPr>
        <p:spPr>
          <a:xfrm>
            <a:off x="2988210" y="2594919"/>
            <a:ext cx="1345500" cy="492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000"/>
              <a:buFont typeface="Arial"/>
              <a:buNone/>
            </a:pPr>
            <a:r>
              <a:rPr b="1" i="0" lang="fr" sz="1000" u="none" cap="none" strike="noStrike">
                <a:solidFill>
                  <a:srgbClr val="4077D7"/>
                </a:solidFill>
                <a:latin typeface="Palanquin"/>
                <a:ea typeface="Palanquin"/>
                <a:cs typeface="Palanquin"/>
                <a:sym typeface="Palanquin"/>
              </a:rPr>
              <a:t>MÉDIATION</a:t>
            </a:r>
            <a:endParaRPr b="1" i="0" sz="1000" u="none" cap="none" strike="noStrike">
              <a:solidFill>
                <a:srgbClr val="4077D7"/>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000"/>
              <a:buFont typeface="Arial"/>
              <a:buNone/>
            </a:pPr>
            <a:r>
              <a:rPr b="1" i="0" lang="fr" sz="1000" u="none" cap="none" strike="noStrike">
                <a:solidFill>
                  <a:srgbClr val="4077D7"/>
                </a:solidFill>
                <a:latin typeface="Palanquin"/>
                <a:ea typeface="Palanquin"/>
                <a:cs typeface="Palanquin"/>
                <a:sym typeface="Palanquin"/>
              </a:rPr>
              <a:t>SOCIALE</a:t>
            </a:r>
            <a:endParaRPr b="1" i="0" sz="1000" u="none" cap="none" strike="noStrike">
              <a:solidFill>
                <a:srgbClr val="4077D7"/>
              </a:solidFill>
              <a:latin typeface="Palanquin"/>
              <a:ea typeface="Palanquin"/>
              <a:cs typeface="Palanquin"/>
              <a:sym typeface="Palanquin"/>
            </a:endParaRPr>
          </a:p>
        </p:txBody>
      </p:sp>
      <p:sp>
        <p:nvSpPr>
          <p:cNvPr id="537" name="Google Shape;537;p47"/>
          <p:cNvSpPr txBox="1"/>
          <p:nvPr/>
        </p:nvSpPr>
        <p:spPr>
          <a:xfrm>
            <a:off x="2823750" y="3069830"/>
            <a:ext cx="2292000" cy="1108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000"/>
              <a:buFont typeface="Arial"/>
              <a:buNone/>
            </a:pPr>
            <a:r>
              <a:rPr b="0" i="0" lang="fr" sz="1000" u="none" cap="none" strike="noStrike">
                <a:solidFill>
                  <a:srgbClr val="3E7FCD"/>
                </a:solidFill>
                <a:latin typeface="Palanquin"/>
                <a:ea typeface="Palanquin"/>
                <a:cs typeface="Palanquin"/>
                <a:sym typeface="Palanquin"/>
              </a:rPr>
              <a:t>Accompagnement       </a:t>
            </a:r>
            <a:endParaRPr b="0" i="0" sz="1000" u="none" cap="none" strike="noStrike">
              <a:solidFill>
                <a:srgbClr val="3E7FCD"/>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000"/>
              <a:buFont typeface="Arial"/>
              <a:buNone/>
            </a:pPr>
            <a:r>
              <a:rPr b="0" i="0" lang="fr" sz="1000" u="none" cap="none" strike="noStrike">
                <a:solidFill>
                  <a:srgbClr val="3E7FCD"/>
                </a:solidFill>
                <a:latin typeface="Palanquin"/>
                <a:ea typeface="Palanquin"/>
                <a:cs typeface="Palanquin"/>
                <a:sym typeface="Palanquin"/>
              </a:rPr>
              <a:t>dans les démarches</a:t>
            </a:r>
            <a:br>
              <a:rPr b="0" i="0" lang="fr" sz="1000" u="none" cap="none" strike="noStrike">
                <a:solidFill>
                  <a:srgbClr val="3E7FCD"/>
                </a:solidFill>
                <a:latin typeface="Palanquin"/>
                <a:ea typeface="Palanquin"/>
                <a:cs typeface="Palanquin"/>
                <a:sym typeface="Palanquin"/>
              </a:rPr>
            </a:br>
            <a:endParaRPr b="0" i="0" sz="1000" u="none" cap="none" strike="noStrike">
              <a:solidFill>
                <a:srgbClr val="3E7FCD"/>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000"/>
              <a:buFont typeface="Arial"/>
              <a:buNone/>
            </a:pPr>
            <a:r>
              <a:rPr b="0" i="0" lang="fr" sz="1000" u="none" cap="none" strike="noStrike">
                <a:solidFill>
                  <a:srgbClr val="3E7FCD"/>
                </a:solidFill>
                <a:latin typeface="Palanquin"/>
                <a:ea typeface="Palanquin"/>
                <a:cs typeface="Palanquin"/>
                <a:sym typeface="Palanquin"/>
              </a:rPr>
              <a:t>Lever les incompréhensions</a:t>
            </a:r>
            <a:endParaRPr b="0" i="0" sz="1000" u="none" cap="none" strike="noStrike">
              <a:solidFill>
                <a:srgbClr val="3E7FCD"/>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000"/>
              <a:buFont typeface="Arial"/>
              <a:buNone/>
            </a:pPr>
            <a:r>
              <a:rPr b="0" i="0" lang="fr" sz="1000" u="none" cap="none" strike="noStrike">
                <a:solidFill>
                  <a:srgbClr val="3E7FCD"/>
                </a:solidFill>
                <a:latin typeface="Palanquin"/>
                <a:ea typeface="Palanquin"/>
                <a:cs typeface="Palanquin"/>
                <a:sym typeface="Palanquin"/>
              </a:rPr>
              <a:t>entre personnes</a:t>
            </a:r>
            <a:endParaRPr b="0" i="0" sz="1000" u="none" cap="none" strike="noStrike">
              <a:solidFill>
                <a:srgbClr val="3E7FCD"/>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000"/>
              <a:buFont typeface="Arial"/>
              <a:buNone/>
            </a:pPr>
            <a:r>
              <a:rPr b="0" i="0" lang="fr" sz="1000" u="none" cap="none" strike="noStrike">
                <a:solidFill>
                  <a:srgbClr val="3E7FCD"/>
                </a:solidFill>
                <a:latin typeface="Palanquin"/>
                <a:ea typeface="Palanquin"/>
                <a:cs typeface="Palanquin"/>
                <a:sym typeface="Palanquin"/>
              </a:rPr>
              <a:t>et institutions</a:t>
            </a:r>
            <a:endParaRPr b="0" i="0" sz="1000" u="none" cap="none" strike="noStrike">
              <a:solidFill>
                <a:srgbClr val="3E7FCD"/>
              </a:solidFill>
              <a:latin typeface="Palanquin"/>
              <a:ea typeface="Palanquin"/>
              <a:cs typeface="Palanquin"/>
              <a:sym typeface="Palanquin"/>
            </a:endParaRPr>
          </a:p>
        </p:txBody>
      </p:sp>
      <p:sp>
        <p:nvSpPr>
          <p:cNvPr id="538" name="Google Shape;538;p47"/>
          <p:cNvSpPr txBox="1"/>
          <p:nvPr/>
        </p:nvSpPr>
        <p:spPr>
          <a:xfrm>
            <a:off x="3321511" y="4110999"/>
            <a:ext cx="2676300" cy="6465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000"/>
              <a:buFont typeface="Arial"/>
              <a:buNone/>
            </a:pPr>
            <a:r>
              <a:rPr b="0" i="0" lang="fr" sz="1000" u="none" cap="none" strike="noStrike">
                <a:solidFill>
                  <a:srgbClr val="3E7FCD"/>
                </a:solidFill>
                <a:latin typeface="Palanquin"/>
                <a:ea typeface="Palanquin"/>
                <a:cs typeface="Palanquin"/>
                <a:sym typeface="Palanquin"/>
              </a:rPr>
              <a:t>Pas d’ouverture de droits</a:t>
            </a:r>
            <a:endParaRPr b="0" i="0" sz="1000" u="none" cap="none" strike="noStrike">
              <a:solidFill>
                <a:srgbClr val="3E7FCD"/>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000"/>
              <a:buFont typeface="Arial"/>
              <a:buNone/>
            </a:pPr>
            <a:r>
              <a:rPr b="0" i="0" lang="fr" sz="1000" u="none" cap="none" strike="noStrike">
                <a:solidFill>
                  <a:srgbClr val="3E7FCD"/>
                </a:solidFill>
                <a:latin typeface="Palanquin"/>
                <a:ea typeface="Palanquin"/>
                <a:cs typeface="Palanquin"/>
                <a:sym typeface="Palanquin"/>
              </a:rPr>
              <a:t>mais accompagnement </a:t>
            </a:r>
            <a:br>
              <a:rPr b="0" i="0" lang="fr" sz="1000" u="none" cap="none" strike="noStrike">
                <a:solidFill>
                  <a:srgbClr val="3E7FCD"/>
                </a:solidFill>
                <a:latin typeface="Palanquin"/>
                <a:ea typeface="Palanquin"/>
                <a:cs typeface="Palanquin"/>
                <a:sym typeface="Palanquin"/>
              </a:rPr>
            </a:br>
            <a:r>
              <a:rPr b="0" i="0" lang="fr" sz="1000" u="none" cap="none" strike="noStrike">
                <a:solidFill>
                  <a:srgbClr val="3E7FCD"/>
                </a:solidFill>
                <a:latin typeface="Palanquin"/>
                <a:ea typeface="Palanquin"/>
                <a:cs typeface="Palanquin"/>
                <a:sym typeface="Palanquin"/>
              </a:rPr>
              <a:t>à l’accès</a:t>
            </a:r>
            <a:endParaRPr b="0" i="0" sz="1000" u="none" cap="none" strike="noStrike">
              <a:solidFill>
                <a:srgbClr val="3E7FCD"/>
              </a:solidFill>
              <a:latin typeface="Palanquin"/>
              <a:ea typeface="Palanquin"/>
              <a:cs typeface="Palanquin"/>
              <a:sym typeface="Palanquin"/>
            </a:endParaRPr>
          </a:p>
        </p:txBody>
      </p:sp>
      <p:sp>
        <p:nvSpPr>
          <p:cNvPr id="539" name="Google Shape;539;p47"/>
          <p:cNvSpPr txBox="1"/>
          <p:nvPr/>
        </p:nvSpPr>
        <p:spPr>
          <a:xfrm>
            <a:off x="5653301" y="4189204"/>
            <a:ext cx="2589900" cy="954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000"/>
              <a:buFont typeface="Arial"/>
              <a:buNone/>
            </a:pPr>
            <a:r>
              <a:rPr b="0" i="0" lang="fr" sz="1000" u="none" cap="none" strike="noStrike">
                <a:solidFill>
                  <a:srgbClr val="FF3333"/>
                </a:solidFill>
                <a:latin typeface="Palanquin"/>
                <a:ea typeface="Palanquin"/>
                <a:cs typeface="Palanquin"/>
                <a:sym typeface="Palanquin"/>
              </a:rPr>
              <a:t>Pas d’accompagnement</a:t>
            </a:r>
            <a:endParaRPr b="0" i="0" sz="1000" u="none" cap="none" strike="noStrike">
              <a:solidFill>
                <a:srgbClr val="FF3333"/>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000"/>
              <a:buFont typeface="Arial"/>
              <a:buNone/>
            </a:pPr>
            <a:r>
              <a:rPr b="0" i="0" lang="fr" sz="1000" u="none" cap="none" strike="noStrike">
                <a:solidFill>
                  <a:srgbClr val="FF3333"/>
                </a:solidFill>
                <a:latin typeface="Palanquin"/>
                <a:ea typeface="Palanquin"/>
                <a:cs typeface="Palanquin"/>
                <a:sym typeface="Palanquin"/>
              </a:rPr>
              <a:t> à l’accès et à l’ouverture</a:t>
            </a:r>
            <a:endParaRPr b="0" i="0" sz="1000" u="none" cap="none" strike="noStrike">
              <a:solidFill>
                <a:srgbClr val="FF3333"/>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000"/>
              <a:buFont typeface="Arial"/>
              <a:buNone/>
            </a:pPr>
            <a:r>
              <a:rPr b="0" i="0" lang="fr" sz="1000" u="none" cap="none" strike="noStrike">
                <a:solidFill>
                  <a:srgbClr val="FF3333"/>
                </a:solidFill>
                <a:latin typeface="Palanquin"/>
                <a:ea typeface="Palanquin"/>
                <a:cs typeface="Palanquin"/>
                <a:sym typeface="Palanquin"/>
              </a:rPr>
              <a:t> de droits</a:t>
            </a:r>
            <a:endParaRPr b="0" i="0" sz="1000" u="none" cap="none" strike="noStrike">
              <a:solidFill>
                <a:srgbClr val="FF3333"/>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000"/>
              <a:buFont typeface="Arial"/>
              <a:buNone/>
            </a:pPr>
            <a:r>
              <a:t/>
            </a:r>
            <a:endParaRPr b="0" i="0" sz="1000" u="none" cap="none" strike="noStrike">
              <a:solidFill>
                <a:srgbClr val="FF3333"/>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000"/>
              <a:buFont typeface="Arial"/>
              <a:buNone/>
            </a:pPr>
            <a:r>
              <a:t/>
            </a:r>
            <a:endParaRPr b="0" i="0" sz="1000" u="none" cap="none" strike="noStrike">
              <a:solidFill>
                <a:srgbClr val="FF3333"/>
              </a:solidFill>
              <a:latin typeface="Palanquin"/>
              <a:ea typeface="Palanquin"/>
              <a:cs typeface="Palanquin"/>
              <a:sym typeface="Palanquin"/>
            </a:endParaRPr>
          </a:p>
        </p:txBody>
      </p:sp>
      <p:sp>
        <p:nvSpPr>
          <p:cNvPr id="540" name="Google Shape;540;p47"/>
          <p:cNvSpPr txBox="1"/>
          <p:nvPr/>
        </p:nvSpPr>
        <p:spPr>
          <a:xfrm>
            <a:off x="826900" y="638575"/>
            <a:ext cx="78360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chemeClr val="dk1"/>
              </a:buClr>
              <a:buSzPts val="2200"/>
              <a:buFont typeface="Arial"/>
              <a:buNone/>
            </a:pPr>
            <a:r>
              <a:rPr b="0" i="0" lang="fr" sz="2600" u="none" cap="none" strike="noStrike">
                <a:solidFill>
                  <a:schemeClr val="lt1"/>
                </a:solidFill>
                <a:highlight>
                  <a:srgbClr val="003081"/>
                </a:highlight>
                <a:latin typeface="Palanquin"/>
                <a:ea typeface="Palanquin"/>
                <a:cs typeface="Palanquin"/>
                <a:sym typeface="Palanquin"/>
              </a:rPr>
              <a:t>Périmètre d’actions</a:t>
            </a:r>
            <a:endParaRPr b="0" i="0" sz="2600" u="none" cap="none" strike="noStrike">
              <a:solidFill>
                <a:srgbClr val="FFFFFF"/>
              </a:solidFill>
              <a:highlight>
                <a:srgbClr val="003081"/>
              </a:highlight>
              <a:latin typeface="Palanquin"/>
              <a:ea typeface="Palanquin"/>
              <a:cs typeface="Palanquin"/>
              <a:sym typeface="Palanquin"/>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4" name="Shape 544"/>
        <p:cNvGrpSpPr/>
        <p:nvPr/>
      </p:nvGrpSpPr>
      <p:grpSpPr>
        <a:xfrm>
          <a:off x="0" y="0"/>
          <a:ext cx="0" cy="0"/>
          <a:chOff x="0" y="0"/>
          <a:chExt cx="0" cy="0"/>
        </a:xfrm>
      </p:grpSpPr>
      <p:sp>
        <p:nvSpPr>
          <p:cNvPr id="545" name="Google Shape;545;p48"/>
          <p:cNvSpPr txBox="1"/>
          <p:nvPr/>
        </p:nvSpPr>
        <p:spPr>
          <a:xfrm>
            <a:off x="826900" y="638575"/>
            <a:ext cx="7836000" cy="8697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chemeClr val="dk1"/>
              </a:buClr>
              <a:buSzPts val="2200"/>
              <a:buFont typeface="Arial"/>
              <a:buNone/>
            </a:pPr>
            <a:r>
              <a:rPr b="0" i="0" lang="fr" sz="2600" u="none" cap="none" strike="noStrike">
                <a:solidFill>
                  <a:schemeClr val="lt1"/>
                </a:solidFill>
                <a:highlight>
                  <a:srgbClr val="003081"/>
                </a:highlight>
                <a:latin typeface="Palanquin"/>
                <a:ea typeface="Palanquin"/>
                <a:cs typeface="Palanquin"/>
                <a:sym typeface="Palanquin"/>
              </a:rPr>
              <a:t>Si votre territoire a des référentiels métiers, insérez-les ici (exemple : AMS de la Métropole de Lyon) </a:t>
            </a:r>
            <a:endParaRPr b="0" i="0" sz="2600" u="none" cap="none" strike="noStrike">
              <a:solidFill>
                <a:srgbClr val="FFFFFF"/>
              </a:solidFill>
              <a:highlight>
                <a:srgbClr val="003081"/>
              </a:highlight>
              <a:latin typeface="Palanquin"/>
              <a:ea typeface="Palanquin"/>
              <a:cs typeface="Palanquin"/>
              <a:sym typeface="Palanquin"/>
            </a:endParaRPr>
          </a:p>
        </p:txBody>
      </p:sp>
      <p:pic>
        <p:nvPicPr>
          <p:cNvPr id="546" name="Google Shape;546;p48"/>
          <p:cNvPicPr preferRelativeResize="0"/>
          <p:nvPr/>
        </p:nvPicPr>
        <p:blipFill rotWithShape="1">
          <a:blip r:embed="rId3">
            <a:alphaModFix/>
          </a:blip>
          <a:srcRect b="0" l="0" r="0" t="0"/>
          <a:stretch/>
        </p:blipFill>
        <p:spPr>
          <a:xfrm>
            <a:off x="826900" y="1633725"/>
            <a:ext cx="4323676" cy="3242749"/>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0" name="Shape 550"/>
        <p:cNvGrpSpPr/>
        <p:nvPr/>
      </p:nvGrpSpPr>
      <p:grpSpPr>
        <a:xfrm>
          <a:off x="0" y="0"/>
          <a:ext cx="0" cy="0"/>
          <a:chOff x="0" y="0"/>
          <a:chExt cx="0" cy="0"/>
        </a:xfrm>
      </p:grpSpPr>
      <p:sp>
        <p:nvSpPr>
          <p:cNvPr id="551" name="Google Shape;551;p49"/>
          <p:cNvSpPr txBox="1"/>
          <p:nvPr/>
        </p:nvSpPr>
        <p:spPr>
          <a:xfrm>
            <a:off x="826900" y="638575"/>
            <a:ext cx="78360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chemeClr val="dk1"/>
              </a:buClr>
              <a:buSzPts val="2200"/>
              <a:buFont typeface="Arial"/>
              <a:buNone/>
            </a:pPr>
            <a:r>
              <a:rPr b="0" i="0" lang="fr" sz="2600" u="none" cap="none" strike="noStrike">
                <a:solidFill>
                  <a:schemeClr val="lt1"/>
                </a:solidFill>
                <a:highlight>
                  <a:srgbClr val="003081"/>
                </a:highlight>
                <a:latin typeface="Palanquin"/>
                <a:ea typeface="Palanquin"/>
                <a:cs typeface="Palanquin"/>
                <a:sym typeface="Palanquin"/>
              </a:rPr>
              <a:t>La grille de mes missions et de l’urgence</a:t>
            </a:r>
            <a:endParaRPr b="0" i="0" sz="2600" u="none" cap="none" strike="noStrike">
              <a:solidFill>
                <a:srgbClr val="FFFFFF"/>
              </a:solidFill>
              <a:highlight>
                <a:srgbClr val="003081"/>
              </a:highlight>
              <a:latin typeface="Palanquin"/>
              <a:ea typeface="Palanquin"/>
              <a:cs typeface="Palanquin"/>
              <a:sym typeface="Palanquin"/>
            </a:endParaRPr>
          </a:p>
        </p:txBody>
      </p:sp>
      <p:graphicFrame>
        <p:nvGraphicFramePr>
          <p:cNvPr id="552" name="Google Shape;552;p49"/>
          <p:cNvGraphicFramePr/>
          <p:nvPr/>
        </p:nvGraphicFramePr>
        <p:xfrm>
          <a:off x="826900" y="1428750"/>
          <a:ext cx="3000000" cy="3000000"/>
        </p:xfrm>
        <a:graphic>
          <a:graphicData uri="http://schemas.openxmlformats.org/drawingml/2006/table">
            <a:tbl>
              <a:tblPr>
                <a:noFill/>
                <a:tableStyleId>{F782B305-57B2-45D8-8D80-9B8113E5C154}</a:tableStyleId>
              </a:tblPr>
              <a:tblGrid>
                <a:gridCol w="1689225"/>
                <a:gridCol w="3030925"/>
                <a:gridCol w="3020675"/>
              </a:tblGrid>
              <a:tr h="568025">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Arial"/>
                        <a:buNone/>
                      </a:pPr>
                      <a:r>
                        <a:rPr lang="fr" sz="1400" u="none" cap="none" strike="noStrike">
                          <a:solidFill>
                            <a:srgbClr val="003081"/>
                          </a:solidFill>
                          <a:latin typeface="Palanquin"/>
                          <a:ea typeface="Palanquin"/>
                          <a:cs typeface="Palanquin"/>
                          <a:sym typeface="Palanquin"/>
                        </a:rPr>
                        <a:t>La situation de l’usager </a:t>
                      </a:r>
                      <a:br>
                        <a:rPr lang="fr" sz="1400" u="none" cap="none" strike="noStrike">
                          <a:solidFill>
                            <a:srgbClr val="003081"/>
                          </a:solidFill>
                          <a:latin typeface="Palanquin"/>
                          <a:ea typeface="Palanquin"/>
                          <a:cs typeface="Palanquin"/>
                          <a:sym typeface="Palanquin"/>
                        </a:rPr>
                      </a:br>
                      <a:r>
                        <a:rPr lang="fr" sz="1400" u="none" cap="none" strike="noStrike">
                          <a:solidFill>
                            <a:srgbClr val="003081"/>
                          </a:solidFill>
                          <a:latin typeface="Palanquin"/>
                          <a:ea typeface="Palanquin"/>
                          <a:cs typeface="Palanquin"/>
                          <a:sym typeface="Palanquin"/>
                        </a:rPr>
                        <a:t>est très urgente </a:t>
                      </a:r>
                      <a:br>
                        <a:rPr lang="fr" sz="1400" u="none" cap="none" strike="noStrike">
                          <a:solidFill>
                            <a:srgbClr val="003081"/>
                          </a:solidFill>
                          <a:latin typeface="Palanquin"/>
                          <a:ea typeface="Palanquin"/>
                          <a:cs typeface="Palanquin"/>
                          <a:sym typeface="Palanquin"/>
                        </a:rPr>
                      </a:br>
                      <a:r>
                        <a:rPr lang="fr" sz="1400" u="none" cap="none" strike="noStrike">
                          <a:solidFill>
                            <a:srgbClr val="003081"/>
                          </a:solidFill>
                          <a:latin typeface="Palanquin"/>
                          <a:ea typeface="Palanquin"/>
                          <a:cs typeface="Palanquin"/>
                          <a:sym typeface="Palanquin"/>
                        </a:rPr>
                        <a:t>et très importante</a:t>
                      </a:r>
                      <a:endParaRPr sz="1400" u="none" cap="none" strike="noStrike">
                        <a:solidFill>
                          <a:srgbClr val="003081"/>
                        </a:solidFill>
                        <a:latin typeface="Palanquin"/>
                        <a:ea typeface="Palanquin"/>
                        <a:cs typeface="Palanquin"/>
                        <a:sym typeface="Palanquin"/>
                      </a:endParaRPr>
                    </a:p>
                  </a:txBody>
                  <a:tcPr marT="91425" marB="91425"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38100">
                      <a:solidFill>
                        <a:schemeClr val="lt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Arial"/>
                        <a:buNone/>
                      </a:pPr>
                      <a:r>
                        <a:rPr lang="fr" sz="1400" u="none" cap="none" strike="noStrike">
                          <a:solidFill>
                            <a:srgbClr val="003081"/>
                          </a:solidFill>
                          <a:latin typeface="Palanquin"/>
                          <a:ea typeface="Palanquin"/>
                          <a:cs typeface="Palanquin"/>
                          <a:sym typeface="Palanquin"/>
                        </a:rPr>
                        <a:t>La situation de l’usager </a:t>
                      </a:r>
                      <a:br>
                        <a:rPr lang="fr" sz="1400" u="none" cap="none" strike="noStrike">
                          <a:solidFill>
                            <a:srgbClr val="003081"/>
                          </a:solidFill>
                          <a:latin typeface="Palanquin"/>
                          <a:ea typeface="Palanquin"/>
                          <a:cs typeface="Palanquin"/>
                          <a:sym typeface="Palanquin"/>
                        </a:rPr>
                      </a:br>
                      <a:r>
                        <a:rPr lang="fr" sz="1400" u="none" cap="none" strike="noStrike">
                          <a:solidFill>
                            <a:srgbClr val="003081"/>
                          </a:solidFill>
                          <a:latin typeface="Palanquin"/>
                          <a:ea typeface="Palanquin"/>
                          <a:cs typeface="Palanquin"/>
                          <a:sym typeface="Palanquin"/>
                        </a:rPr>
                        <a:t>n’est pas urgente </a:t>
                      </a:r>
                      <a:br>
                        <a:rPr lang="fr" sz="1400" u="none" cap="none" strike="noStrike">
                          <a:solidFill>
                            <a:srgbClr val="003081"/>
                          </a:solidFill>
                          <a:latin typeface="Palanquin"/>
                          <a:ea typeface="Palanquin"/>
                          <a:cs typeface="Palanquin"/>
                          <a:sym typeface="Palanquin"/>
                        </a:rPr>
                      </a:br>
                      <a:r>
                        <a:rPr lang="fr" sz="1400" u="none" cap="none" strike="noStrike">
                          <a:solidFill>
                            <a:srgbClr val="003081"/>
                          </a:solidFill>
                          <a:latin typeface="Palanquin"/>
                          <a:ea typeface="Palanquin"/>
                          <a:cs typeface="Palanquin"/>
                          <a:sym typeface="Palanquin"/>
                        </a:rPr>
                        <a:t>et/ou pas importante</a:t>
                      </a:r>
                      <a:endParaRPr sz="1400" u="none" cap="none" strike="noStrike">
                        <a:solidFill>
                          <a:srgbClr val="003081"/>
                        </a:solidFill>
                        <a:latin typeface="Palanquin"/>
                        <a:ea typeface="Palanquin"/>
                        <a:cs typeface="Palanquin"/>
                        <a:sym typeface="Palanquin"/>
                      </a:endParaRPr>
                    </a:p>
                  </a:txBody>
                  <a:tcPr marT="91425" marB="91425" marR="91425" marL="91425" anchor="ctr">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38100">
                      <a:solidFill>
                        <a:schemeClr val="lt1"/>
                      </a:solidFill>
                      <a:prstDash val="solid"/>
                      <a:round/>
                      <a:headEnd len="sm" w="sm" type="none"/>
                      <a:tailEnd len="sm" w="sm" type="none"/>
                    </a:lnB>
                  </a:tcPr>
                </a:tc>
              </a:tr>
              <a:tr h="594650">
                <a:tc>
                  <a:txBody>
                    <a:bodyPr/>
                    <a:lstStyle/>
                    <a:p>
                      <a:pPr indent="0" lvl="0" marL="0" marR="0" rtl="0" algn="l">
                        <a:lnSpc>
                          <a:spcPct val="100000"/>
                        </a:lnSpc>
                        <a:spcBef>
                          <a:spcPts val="0"/>
                        </a:spcBef>
                        <a:spcAft>
                          <a:spcPts val="0"/>
                        </a:spcAft>
                        <a:buClr>
                          <a:srgbClr val="000000"/>
                        </a:buClr>
                        <a:buSzPts val="1400"/>
                        <a:buFont typeface="Arial"/>
                        <a:buNone/>
                      </a:pPr>
                      <a:r>
                        <a:rPr lang="fr" sz="1400" u="none" cap="none" strike="noStrike">
                          <a:solidFill>
                            <a:srgbClr val="003081"/>
                          </a:solidFill>
                          <a:latin typeface="Palanquin"/>
                          <a:ea typeface="Palanquin"/>
                          <a:cs typeface="Palanquin"/>
                          <a:sym typeface="Palanquin"/>
                        </a:rPr>
                        <a:t>Ça fait partie </a:t>
                      </a:r>
                      <a:br>
                        <a:rPr lang="fr" sz="1400" u="none" cap="none" strike="noStrike">
                          <a:solidFill>
                            <a:srgbClr val="003081"/>
                          </a:solidFill>
                          <a:latin typeface="Palanquin"/>
                          <a:ea typeface="Palanquin"/>
                          <a:cs typeface="Palanquin"/>
                          <a:sym typeface="Palanquin"/>
                        </a:rPr>
                      </a:br>
                      <a:r>
                        <a:rPr lang="fr" sz="1400" u="none" cap="none" strike="noStrike">
                          <a:solidFill>
                            <a:srgbClr val="003081"/>
                          </a:solidFill>
                          <a:latin typeface="Palanquin"/>
                          <a:ea typeface="Palanquin"/>
                          <a:cs typeface="Palanquin"/>
                          <a:sym typeface="Palanquin"/>
                        </a:rPr>
                        <a:t>de mes missions</a:t>
                      </a:r>
                      <a:endParaRPr sz="1400" u="none" cap="none" strike="noStrike">
                        <a:solidFill>
                          <a:srgbClr val="003081"/>
                        </a:solidFill>
                        <a:latin typeface="Palanquin"/>
                        <a:ea typeface="Palanquin"/>
                        <a:cs typeface="Palanquin"/>
                        <a:sym typeface="Palanquin"/>
                      </a:endParaRPr>
                    </a:p>
                  </a:txBody>
                  <a:tcPr marT="91425" marB="91425" marR="91425" marL="91425" anchor="ctr">
                    <a:lnL cap="flat" cmpd="sng" w="9525">
                      <a:solidFill>
                        <a:srgbClr val="9E9E9E">
                          <a:alpha val="0"/>
                        </a:srgbClr>
                      </a:solidFill>
                      <a:prstDash val="solid"/>
                      <a:round/>
                      <a:headEnd len="sm" w="sm" type="none"/>
                      <a:tailEnd len="sm" w="sm" type="none"/>
                    </a:lnL>
                    <a:lnR cap="flat" cmpd="sng" w="38100">
                      <a:solidFill>
                        <a:schemeClr val="lt1"/>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Arial"/>
                        <a:buNone/>
                      </a:pPr>
                      <a:r>
                        <a:rPr b="1" lang="fr" sz="1400" u="none" cap="none" strike="noStrike">
                          <a:solidFill>
                            <a:srgbClr val="FF3333"/>
                          </a:solidFill>
                          <a:latin typeface="Palanquin"/>
                          <a:ea typeface="Palanquin"/>
                          <a:cs typeface="Palanquin"/>
                          <a:sym typeface="Palanquin"/>
                        </a:rPr>
                        <a:t>J’ACCOMPAGNE</a:t>
                      </a:r>
                      <a:endParaRPr b="1" sz="1400" u="none" cap="none" strike="noStrike">
                        <a:solidFill>
                          <a:srgbClr val="FF3333"/>
                        </a:solidFill>
                        <a:latin typeface="Palanquin"/>
                        <a:ea typeface="Palanquin"/>
                        <a:cs typeface="Palanquin"/>
                        <a:sym typeface="Palanquin"/>
                      </a:endParaRPr>
                    </a:p>
                  </a:txBody>
                  <a:tcPr marT="91425" marB="91425" marR="91425" marL="91425" anchor="ctr">
                    <a:lnL cap="flat" cmpd="sng" w="38100">
                      <a:solidFill>
                        <a:schemeClr val="lt1"/>
                      </a:solidFill>
                      <a:prstDash val="solid"/>
                      <a:round/>
                      <a:headEnd len="sm" w="sm" type="none"/>
                      <a:tailEnd len="sm" w="sm" type="none"/>
                    </a:lnL>
                    <a:lnR cap="flat" cmpd="sng" w="381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lnB cap="flat" cmpd="sng" w="38100">
                      <a:solidFill>
                        <a:schemeClr val="lt1"/>
                      </a:solidFill>
                      <a:prstDash val="solid"/>
                      <a:round/>
                      <a:headEnd len="sm" w="sm" type="none"/>
                      <a:tailEnd len="sm" w="sm" type="none"/>
                    </a:lnB>
                    <a:solidFill>
                      <a:srgbClr val="FFD9D9"/>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fr" sz="1400" u="none" cap="none" strike="noStrike">
                          <a:solidFill>
                            <a:srgbClr val="FF3333"/>
                          </a:solidFill>
                          <a:latin typeface="Palanquin"/>
                          <a:ea typeface="Palanquin"/>
                          <a:cs typeface="Palanquin"/>
                          <a:sym typeface="Palanquin"/>
                        </a:rPr>
                        <a:t>J’ACCOMPAGNE</a:t>
                      </a:r>
                      <a:br>
                        <a:rPr b="1" lang="fr" sz="1400" u="none" cap="none" strike="noStrike">
                          <a:solidFill>
                            <a:srgbClr val="FF3333"/>
                          </a:solidFill>
                          <a:latin typeface="Palanquin"/>
                          <a:ea typeface="Palanquin"/>
                          <a:cs typeface="Palanquin"/>
                          <a:sym typeface="Palanquin"/>
                        </a:rPr>
                      </a:br>
                      <a:endParaRPr b="1" sz="1400" u="none" cap="none" strike="noStrike">
                        <a:solidFill>
                          <a:srgbClr val="FF3333"/>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400"/>
                        <a:buFont typeface="Arial"/>
                        <a:buNone/>
                      </a:pPr>
                      <a:r>
                        <a:rPr b="1" lang="fr" sz="1400" u="none" cap="none" strike="noStrike">
                          <a:solidFill>
                            <a:srgbClr val="FF3333"/>
                          </a:solidFill>
                          <a:latin typeface="Palanquin"/>
                          <a:ea typeface="Palanquin"/>
                          <a:cs typeface="Palanquin"/>
                          <a:sym typeface="Palanquin"/>
                        </a:rPr>
                        <a:t>J’ORIENTE DANS UN PARCOURS DE DÉVELOPPEMENT DE CES COMPÉTENCES NUMÉRIQUES</a:t>
                      </a:r>
                      <a:endParaRPr b="1" sz="1400" u="none" cap="none" strike="noStrike">
                        <a:solidFill>
                          <a:srgbClr val="FF3333"/>
                        </a:solidFill>
                        <a:latin typeface="Palanquin"/>
                        <a:ea typeface="Palanquin"/>
                        <a:cs typeface="Palanquin"/>
                        <a:sym typeface="Palanquin"/>
                      </a:endParaRPr>
                    </a:p>
                  </a:txBody>
                  <a:tcPr marT="91425" marB="91425" marR="91425" marL="91425" anchor="ctr">
                    <a:lnL cap="flat" cmpd="sng" w="38100">
                      <a:solidFill>
                        <a:schemeClr val="lt1"/>
                      </a:solidFill>
                      <a:prstDash val="solid"/>
                      <a:round/>
                      <a:headEnd len="sm" w="sm" type="none"/>
                      <a:tailEnd len="sm" w="sm" type="none"/>
                    </a:lnL>
                    <a:lnR cap="flat" cmpd="sng" w="381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lnB cap="flat" cmpd="sng" w="38100">
                      <a:solidFill>
                        <a:schemeClr val="lt1"/>
                      </a:solidFill>
                      <a:prstDash val="solid"/>
                      <a:round/>
                      <a:headEnd len="sm" w="sm" type="none"/>
                      <a:tailEnd len="sm" w="sm" type="none"/>
                    </a:lnB>
                    <a:solidFill>
                      <a:srgbClr val="FFD9D9"/>
                    </a:solidFill>
                  </a:tcPr>
                </a:tc>
              </a:tr>
              <a:tr h="594650">
                <a:tc>
                  <a:txBody>
                    <a:bodyPr/>
                    <a:lstStyle/>
                    <a:p>
                      <a:pPr indent="0" lvl="0" marL="0" marR="0" rtl="0" algn="l">
                        <a:lnSpc>
                          <a:spcPct val="100000"/>
                        </a:lnSpc>
                        <a:spcBef>
                          <a:spcPts val="0"/>
                        </a:spcBef>
                        <a:spcAft>
                          <a:spcPts val="0"/>
                        </a:spcAft>
                        <a:buClr>
                          <a:srgbClr val="000000"/>
                        </a:buClr>
                        <a:buSzPts val="1400"/>
                        <a:buFont typeface="Arial"/>
                        <a:buNone/>
                      </a:pPr>
                      <a:r>
                        <a:rPr lang="fr" sz="1400" u="none" cap="none" strike="noStrike">
                          <a:solidFill>
                            <a:srgbClr val="003081"/>
                          </a:solidFill>
                          <a:latin typeface="Palanquin"/>
                          <a:ea typeface="Palanquin"/>
                          <a:cs typeface="Palanquin"/>
                          <a:sym typeface="Palanquin"/>
                        </a:rPr>
                        <a:t>Ça ne fait partie </a:t>
                      </a:r>
                      <a:br>
                        <a:rPr lang="fr" sz="1400" u="none" cap="none" strike="noStrike">
                          <a:solidFill>
                            <a:srgbClr val="003081"/>
                          </a:solidFill>
                          <a:latin typeface="Palanquin"/>
                          <a:ea typeface="Palanquin"/>
                          <a:cs typeface="Palanquin"/>
                          <a:sym typeface="Palanquin"/>
                        </a:rPr>
                      </a:br>
                      <a:r>
                        <a:rPr lang="fr" sz="1400" u="none" cap="none" strike="noStrike">
                          <a:solidFill>
                            <a:srgbClr val="003081"/>
                          </a:solidFill>
                          <a:latin typeface="Palanquin"/>
                          <a:ea typeface="Palanquin"/>
                          <a:cs typeface="Palanquin"/>
                          <a:sym typeface="Palanquin"/>
                        </a:rPr>
                        <a:t>de mes missions</a:t>
                      </a:r>
                      <a:endParaRPr sz="1400" u="none" cap="none" strike="noStrike">
                        <a:solidFill>
                          <a:srgbClr val="003081"/>
                        </a:solidFill>
                        <a:latin typeface="Palanquin"/>
                        <a:ea typeface="Palanquin"/>
                        <a:cs typeface="Palanquin"/>
                        <a:sym typeface="Palanquin"/>
                      </a:endParaRPr>
                    </a:p>
                  </a:txBody>
                  <a:tcPr marT="91425" marB="91425" marR="91425" marL="91425" anchor="ctr">
                    <a:lnL cap="flat" cmpd="sng" w="9525">
                      <a:solidFill>
                        <a:srgbClr val="9E9E9E">
                          <a:alpha val="0"/>
                        </a:srgbClr>
                      </a:solidFill>
                      <a:prstDash val="solid"/>
                      <a:round/>
                      <a:headEnd len="sm" w="sm" type="none"/>
                      <a:tailEnd len="sm" w="sm" type="none"/>
                    </a:lnL>
                    <a:lnR cap="flat" cmpd="sng" w="38100">
                      <a:solidFill>
                        <a:schemeClr val="lt1"/>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400"/>
                        <a:buFont typeface="Arial"/>
                        <a:buNone/>
                      </a:pPr>
                      <a:r>
                        <a:rPr b="1" lang="fr" sz="1400" u="none" cap="none" strike="noStrike">
                          <a:solidFill>
                            <a:srgbClr val="FF3333"/>
                          </a:solidFill>
                          <a:latin typeface="Palanquin"/>
                          <a:ea typeface="Palanquin"/>
                          <a:cs typeface="Palanquin"/>
                          <a:sym typeface="Palanquin"/>
                        </a:rPr>
                        <a:t>J’ACCOMPAGNE DANS </a:t>
                      </a:r>
                      <a:endParaRPr b="1" sz="1400" u="none" cap="none" strike="noStrike">
                        <a:solidFill>
                          <a:srgbClr val="FF3333"/>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400"/>
                        <a:buFont typeface="Arial"/>
                        <a:buNone/>
                      </a:pPr>
                      <a:r>
                        <a:rPr b="1" lang="fr" sz="1400" u="none" cap="none" strike="noStrike">
                          <a:solidFill>
                            <a:srgbClr val="FF3333"/>
                          </a:solidFill>
                          <a:latin typeface="Palanquin"/>
                          <a:ea typeface="Palanquin"/>
                          <a:cs typeface="Palanquin"/>
                          <a:sym typeface="Palanquin"/>
                        </a:rPr>
                        <a:t>LA MESURE DU POSSIBLE </a:t>
                      </a:r>
                      <a:endParaRPr b="1" sz="1400" u="none" cap="none" strike="noStrike">
                        <a:solidFill>
                          <a:srgbClr val="FF3333"/>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400"/>
                        <a:buFont typeface="Arial"/>
                        <a:buNone/>
                      </a:pPr>
                      <a:r>
                        <a:t/>
                      </a:r>
                      <a:endParaRPr b="1" sz="1400" u="none" cap="none" strike="noStrike">
                        <a:solidFill>
                          <a:srgbClr val="FF3333"/>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400"/>
                        <a:buFont typeface="Arial"/>
                        <a:buNone/>
                      </a:pPr>
                      <a:r>
                        <a:rPr b="1" lang="fr" sz="1400" u="none" cap="none" strike="noStrike">
                          <a:solidFill>
                            <a:srgbClr val="FF3333"/>
                          </a:solidFill>
                          <a:latin typeface="Palanquin"/>
                          <a:ea typeface="Palanquin"/>
                          <a:cs typeface="Palanquin"/>
                          <a:sym typeface="Palanquin"/>
                        </a:rPr>
                        <a:t>J’ORIENTE</a:t>
                      </a:r>
                      <a:endParaRPr b="1" sz="1400" u="none" cap="none" strike="noStrike">
                        <a:solidFill>
                          <a:srgbClr val="FF3333"/>
                        </a:solidFill>
                        <a:latin typeface="Palanquin"/>
                        <a:ea typeface="Palanquin"/>
                        <a:cs typeface="Palanquin"/>
                        <a:sym typeface="Palanquin"/>
                      </a:endParaRPr>
                    </a:p>
                  </a:txBody>
                  <a:tcPr marT="91425" marB="91425" marR="91425" marL="91425" anchor="ctr">
                    <a:lnL cap="flat" cmpd="sng" w="38100">
                      <a:solidFill>
                        <a:schemeClr val="lt1"/>
                      </a:solidFill>
                      <a:prstDash val="solid"/>
                      <a:round/>
                      <a:headEnd len="sm" w="sm" type="none"/>
                      <a:tailEnd len="sm" w="sm" type="none"/>
                    </a:lnL>
                    <a:lnR cap="flat" cmpd="sng" w="381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lnB cap="flat" cmpd="sng" w="38100">
                      <a:solidFill>
                        <a:schemeClr val="lt1"/>
                      </a:solidFill>
                      <a:prstDash val="solid"/>
                      <a:round/>
                      <a:headEnd len="sm" w="sm" type="none"/>
                      <a:tailEnd len="sm" w="sm" type="none"/>
                    </a:lnB>
                    <a:solidFill>
                      <a:srgbClr val="FFD9D9"/>
                    </a:solidFill>
                  </a:tcPr>
                </a:tc>
                <a:tc>
                  <a:txBody>
                    <a:bodyPr/>
                    <a:lstStyle/>
                    <a:p>
                      <a:pPr indent="0" lvl="0" marL="0" marR="0" rtl="0" algn="ctr">
                        <a:lnSpc>
                          <a:spcPct val="100000"/>
                        </a:lnSpc>
                        <a:spcBef>
                          <a:spcPts val="0"/>
                        </a:spcBef>
                        <a:spcAft>
                          <a:spcPts val="0"/>
                        </a:spcAft>
                        <a:buClr>
                          <a:srgbClr val="000000"/>
                        </a:buClr>
                        <a:buSzPts val="1400"/>
                        <a:buFont typeface="Arial"/>
                        <a:buNone/>
                      </a:pPr>
                      <a:r>
                        <a:rPr b="1" lang="fr" sz="1400" u="none" cap="none" strike="noStrike">
                          <a:solidFill>
                            <a:srgbClr val="FF3333"/>
                          </a:solidFill>
                          <a:latin typeface="Palanquin"/>
                          <a:ea typeface="Palanquin"/>
                          <a:cs typeface="Palanquin"/>
                          <a:sym typeface="Palanquin"/>
                        </a:rPr>
                        <a:t>J’ORIENTE</a:t>
                      </a:r>
                      <a:endParaRPr sz="1400" u="none" cap="none" strike="noStrike"/>
                    </a:p>
                  </a:txBody>
                  <a:tcPr marT="91425" marB="91425" marR="91425" marL="91425" anchor="ctr">
                    <a:lnL cap="flat" cmpd="sng" w="38100">
                      <a:solidFill>
                        <a:schemeClr val="lt1"/>
                      </a:solidFill>
                      <a:prstDash val="solid"/>
                      <a:round/>
                      <a:headEnd len="sm" w="sm" type="none"/>
                      <a:tailEnd len="sm" w="sm" type="none"/>
                    </a:lnL>
                    <a:lnR cap="flat" cmpd="sng" w="381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lnB cap="flat" cmpd="sng" w="38100">
                      <a:solidFill>
                        <a:schemeClr val="lt1"/>
                      </a:solidFill>
                      <a:prstDash val="solid"/>
                      <a:round/>
                      <a:headEnd len="sm" w="sm" type="none"/>
                      <a:tailEnd len="sm" w="sm" type="none"/>
                    </a:lnB>
                    <a:solidFill>
                      <a:srgbClr val="FFD9D9"/>
                    </a:solidFill>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5"/>
          <p:cNvSpPr txBox="1"/>
          <p:nvPr/>
        </p:nvSpPr>
        <p:spPr>
          <a:xfrm>
            <a:off x="1638775" y="1336200"/>
            <a:ext cx="5984700" cy="24711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1" i="0" lang="fr" sz="2400" u="none" cap="none" strike="noStrike">
                <a:solidFill>
                  <a:srgbClr val="FF3333"/>
                </a:solidFill>
                <a:latin typeface="Palanquin"/>
                <a:ea typeface="Palanquin"/>
                <a:cs typeface="Palanquin"/>
                <a:sym typeface="Palanquin"/>
              </a:rPr>
              <a:t>Les objectifs de la formation :</a:t>
            </a:r>
            <a:endParaRPr b="1" i="0" sz="24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3081"/>
              </a:solidFill>
              <a:latin typeface="Palanquin Medium"/>
              <a:ea typeface="Palanquin Medium"/>
              <a:cs typeface="Palanquin Medium"/>
              <a:sym typeface="Palanquin Medium"/>
            </a:endParaRPr>
          </a:p>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Définir mon champ d’intervention face à une situation d’un usager </a:t>
            </a:r>
            <a:br>
              <a:rPr b="0" i="0" lang="fr" sz="1800" u="none" cap="none" strike="noStrike">
                <a:solidFill>
                  <a:srgbClr val="003081"/>
                </a:solidFill>
                <a:latin typeface="Palanquin Medium"/>
                <a:ea typeface="Palanquin Medium"/>
                <a:cs typeface="Palanquin Medium"/>
                <a:sym typeface="Palanquin Medium"/>
              </a:rPr>
            </a:br>
            <a:endParaRPr b="0" i="0" sz="1800" u="none" cap="none" strike="noStrike">
              <a:solidFill>
                <a:srgbClr val="003081"/>
              </a:solidFill>
              <a:latin typeface="Palanquin Medium"/>
              <a:ea typeface="Palanquin Medium"/>
              <a:cs typeface="Palanquin Medium"/>
              <a:sym typeface="Palanquin Medium"/>
            </a:endParaRPr>
          </a:p>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Orienter les usagers en fonction des difficultés </a:t>
            </a:r>
            <a:endParaRPr b="0" i="0" sz="1800" u="none" cap="none" strike="noStrike">
              <a:solidFill>
                <a:srgbClr val="003081"/>
              </a:solidFill>
              <a:latin typeface="Palanquin Medium"/>
              <a:ea typeface="Palanquin Medium"/>
              <a:cs typeface="Palanquin Medium"/>
              <a:sym typeface="Palanquin Medium"/>
            </a:endParaRPr>
          </a:p>
          <a:p>
            <a:pPr indent="0" lvl="0" marL="457200" marR="0" rtl="0" algn="l">
              <a:lnSpc>
                <a:spcPct val="100000"/>
              </a:lnSpc>
              <a:spcBef>
                <a:spcPts val="0"/>
              </a:spcBef>
              <a:spcAft>
                <a:spcPts val="0"/>
              </a:spcAft>
              <a:buClr>
                <a:srgbClr val="000000"/>
              </a:buClr>
              <a:buSzPts val="1800"/>
              <a:buFont typeface="Arial"/>
              <a:buNone/>
            </a:pPr>
            <a:r>
              <a:rPr b="0" i="0" lang="fr" sz="1800" u="none" cap="none" strike="noStrike">
                <a:solidFill>
                  <a:srgbClr val="003081"/>
                </a:solidFill>
                <a:latin typeface="Palanquin Medium"/>
                <a:ea typeface="Palanquin Medium"/>
                <a:cs typeface="Palanquin Medium"/>
                <a:sym typeface="Palanquin Medium"/>
              </a:rPr>
              <a:t>qu’ils rencontrent</a:t>
            </a:r>
            <a:br>
              <a:rPr b="0" i="0" lang="fr" sz="1800" u="none" cap="none" strike="noStrike">
                <a:solidFill>
                  <a:srgbClr val="003081"/>
                </a:solidFill>
                <a:latin typeface="Palanquin Medium"/>
                <a:ea typeface="Palanquin Medium"/>
                <a:cs typeface="Palanquin Medium"/>
                <a:sym typeface="Palanquin Medium"/>
              </a:rPr>
            </a:br>
            <a:endParaRPr b="0" i="0" sz="1800" u="none" cap="none" strike="noStrike">
              <a:solidFill>
                <a:srgbClr val="003081"/>
              </a:solidFill>
              <a:latin typeface="Palanquin Medium"/>
              <a:ea typeface="Palanquin Medium"/>
              <a:cs typeface="Palanquin Medium"/>
              <a:sym typeface="Palanquin Medium"/>
            </a:endParaRPr>
          </a:p>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Conseiller l’usager face à une urgence numérique </a:t>
            </a:r>
            <a:endParaRPr b="0" i="0" sz="1800" u="none" cap="none" strike="noStrike">
              <a:solidFill>
                <a:srgbClr val="003081"/>
              </a:solidFill>
              <a:latin typeface="Palanquin Medium"/>
              <a:ea typeface="Palanquin Medium"/>
              <a:cs typeface="Palanquin Medium"/>
              <a:sym typeface="Palanquin Medium"/>
            </a:endParaRPr>
          </a:p>
          <a:p>
            <a:pPr indent="0" lvl="0" marL="45720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3081"/>
              </a:solidFill>
              <a:latin typeface="Palanquin Medium"/>
              <a:ea typeface="Palanquin Medium"/>
              <a:cs typeface="Palanquin Medium"/>
              <a:sym typeface="Palanquin Medium"/>
            </a:endParaRPr>
          </a:p>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Respecter le cadre réglementaire en matière de protection des données personnelles (RGPD)</a:t>
            </a:r>
            <a:endParaRPr b="0" i="0" sz="1800" u="none" cap="none" strike="noStrike">
              <a:solidFill>
                <a:srgbClr val="003081"/>
              </a:solidFill>
              <a:latin typeface="Palanquin Medium"/>
              <a:ea typeface="Palanquin Medium"/>
              <a:cs typeface="Palanquin Medium"/>
              <a:sym typeface="Palanquin Medium"/>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6" name="Shape 556"/>
        <p:cNvGrpSpPr/>
        <p:nvPr/>
      </p:nvGrpSpPr>
      <p:grpSpPr>
        <a:xfrm>
          <a:off x="0" y="0"/>
          <a:ext cx="0" cy="0"/>
          <a:chOff x="0" y="0"/>
          <a:chExt cx="0" cy="0"/>
        </a:xfrm>
      </p:grpSpPr>
      <p:sp>
        <p:nvSpPr>
          <p:cNvPr id="557" name="Google Shape;557;p50"/>
          <p:cNvSpPr txBox="1"/>
          <p:nvPr/>
        </p:nvSpPr>
        <p:spPr>
          <a:xfrm>
            <a:off x="826900" y="638575"/>
            <a:ext cx="7836000" cy="8697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chemeClr val="dk1"/>
              </a:buClr>
              <a:buSzPts val="2200"/>
              <a:buFont typeface="Arial"/>
              <a:buNone/>
            </a:pPr>
            <a:r>
              <a:rPr b="0" i="0" lang="fr" sz="2600" u="none" cap="none" strike="noStrike">
                <a:solidFill>
                  <a:schemeClr val="lt1"/>
                </a:solidFill>
                <a:highlight>
                  <a:srgbClr val="003081"/>
                </a:highlight>
                <a:latin typeface="Palanquin"/>
                <a:ea typeface="Palanquin"/>
                <a:cs typeface="Palanquin"/>
                <a:sym typeface="Palanquin"/>
              </a:rPr>
              <a:t>Vos 3 actions principales vis-à-vis des difficultés numériques de vos publics : </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558" name="Google Shape;558;p50"/>
          <p:cNvSpPr/>
          <p:nvPr/>
        </p:nvSpPr>
        <p:spPr>
          <a:xfrm>
            <a:off x="826900" y="2054925"/>
            <a:ext cx="2204700" cy="2204700"/>
          </a:xfrm>
          <a:prstGeom prst="ellipse">
            <a:avLst/>
          </a:prstGeom>
          <a:solidFill>
            <a:srgbClr val="FF333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4000"/>
              <a:buFont typeface="Arial"/>
              <a:buNone/>
            </a:pPr>
            <a:r>
              <a:rPr b="1" i="0" lang="fr" sz="4000" u="none" cap="none" strike="noStrike">
                <a:solidFill>
                  <a:schemeClr val="lt1"/>
                </a:solidFill>
                <a:latin typeface="Palanquin"/>
                <a:ea typeface="Palanquin"/>
                <a:cs typeface="Palanquin"/>
                <a:sym typeface="Palanquin"/>
              </a:rPr>
              <a:t>1</a:t>
            </a:r>
            <a:endParaRPr b="1" i="0" sz="4000" u="none" cap="none" strike="noStrike">
              <a:solidFill>
                <a:schemeClr val="lt1"/>
              </a:solidFill>
              <a:latin typeface="Palanquin"/>
              <a:ea typeface="Palanquin"/>
              <a:cs typeface="Palanquin"/>
              <a:sym typeface="Palanquin"/>
            </a:endParaRPr>
          </a:p>
          <a:p>
            <a:pPr indent="0" lvl="0" marL="0" marR="0" rtl="0" algn="ctr">
              <a:lnSpc>
                <a:spcPct val="100000"/>
              </a:lnSpc>
              <a:spcBef>
                <a:spcPts val="0"/>
              </a:spcBef>
              <a:spcAft>
                <a:spcPts val="0"/>
              </a:spcAft>
              <a:buClr>
                <a:schemeClr val="dk1"/>
              </a:buClr>
              <a:buSzPts val="1100"/>
              <a:buFont typeface="Arial"/>
              <a:buNone/>
            </a:pPr>
            <a:r>
              <a:t/>
            </a:r>
            <a:endParaRPr b="0" i="0" sz="1400" u="none" cap="none" strike="noStrike">
              <a:solidFill>
                <a:schemeClr val="lt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a:ea typeface="Palanquin"/>
                <a:cs typeface="Palanquin"/>
                <a:sym typeface="Palanquin"/>
              </a:rPr>
              <a:t>Diagnostiquer </a:t>
            </a:r>
            <a:br>
              <a:rPr b="0" i="0" lang="fr" sz="1400" u="none" cap="none" strike="noStrike">
                <a:solidFill>
                  <a:schemeClr val="lt1"/>
                </a:solidFill>
                <a:latin typeface="Palanquin"/>
                <a:ea typeface="Palanquin"/>
                <a:cs typeface="Palanquin"/>
                <a:sym typeface="Palanquin"/>
              </a:rPr>
            </a:br>
            <a:r>
              <a:rPr b="0" i="0" lang="fr" sz="1400" u="none" cap="none" strike="noStrike">
                <a:solidFill>
                  <a:schemeClr val="lt1"/>
                </a:solidFill>
                <a:latin typeface="Palanquin"/>
                <a:ea typeface="Palanquin"/>
                <a:cs typeface="Palanquin"/>
                <a:sym typeface="Palanquin"/>
              </a:rPr>
              <a:t>rapidement </a:t>
            </a:r>
            <a:br>
              <a:rPr b="0" i="0" lang="fr" sz="1400" u="none" cap="none" strike="noStrike">
                <a:solidFill>
                  <a:schemeClr val="lt1"/>
                </a:solidFill>
                <a:latin typeface="Palanquin"/>
                <a:ea typeface="Palanquin"/>
                <a:cs typeface="Palanquin"/>
                <a:sym typeface="Palanquin"/>
              </a:rPr>
            </a:br>
            <a:r>
              <a:rPr b="0" i="0" lang="fr" sz="1400" u="none" cap="none" strike="noStrike">
                <a:solidFill>
                  <a:schemeClr val="lt1"/>
                </a:solidFill>
                <a:latin typeface="Palanquin"/>
                <a:ea typeface="Palanquin"/>
                <a:cs typeface="Palanquin"/>
                <a:sym typeface="Palanquin"/>
              </a:rPr>
              <a:t>la situation</a:t>
            </a:r>
            <a:endParaRPr b="0" i="0" sz="1400" u="none" cap="none" strike="noStrike">
              <a:solidFill>
                <a:schemeClr val="lt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a:ea typeface="Palanquin"/>
                <a:cs typeface="Palanquin"/>
                <a:sym typeface="Palanquin"/>
              </a:rPr>
              <a:t> </a:t>
            </a:r>
            <a:endParaRPr b="0" i="0" sz="1400" u="none" cap="none" strike="noStrike">
              <a:solidFill>
                <a:schemeClr val="lt1"/>
              </a:solidFill>
              <a:latin typeface="Palanquin"/>
              <a:ea typeface="Palanquin"/>
              <a:cs typeface="Palanquin"/>
              <a:sym typeface="Palanquin"/>
            </a:endParaRPr>
          </a:p>
        </p:txBody>
      </p:sp>
      <p:sp>
        <p:nvSpPr>
          <p:cNvPr id="559" name="Google Shape;559;p50"/>
          <p:cNvSpPr/>
          <p:nvPr/>
        </p:nvSpPr>
        <p:spPr>
          <a:xfrm>
            <a:off x="3469650" y="2054925"/>
            <a:ext cx="2204700" cy="2204700"/>
          </a:xfrm>
          <a:prstGeom prst="ellipse">
            <a:avLst/>
          </a:prstGeom>
          <a:solidFill>
            <a:srgbClr val="FF333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4000"/>
              <a:buFont typeface="Arial"/>
              <a:buNone/>
            </a:pPr>
            <a:r>
              <a:rPr b="1" i="0" lang="fr" sz="4000" u="none" cap="none" strike="noStrike">
                <a:solidFill>
                  <a:schemeClr val="lt1"/>
                </a:solidFill>
                <a:latin typeface="Palanquin"/>
                <a:ea typeface="Palanquin"/>
                <a:cs typeface="Palanquin"/>
                <a:sym typeface="Palanquin"/>
              </a:rPr>
              <a:t>2</a:t>
            </a:r>
            <a:endParaRPr b="1" i="0" sz="4000" u="none" cap="none" strike="noStrike">
              <a:solidFill>
                <a:schemeClr val="lt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a:ea typeface="Palanquin"/>
                <a:cs typeface="Palanquin"/>
                <a:sym typeface="Palanquin"/>
              </a:rPr>
              <a:t>Orienter vers </a:t>
            </a:r>
            <a:br>
              <a:rPr b="0" i="0" lang="fr" sz="1400" u="none" cap="none" strike="noStrike">
                <a:solidFill>
                  <a:schemeClr val="lt1"/>
                </a:solidFill>
                <a:latin typeface="Palanquin"/>
                <a:ea typeface="Palanquin"/>
                <a:cs typeface="Palanquin"/>
                <a:sym typeface="Palanquin"/>
              </a:rPr>
            </a:br>
            <a:r>
              <a:rPr b="0" i="0" lang="fr" sz="1400" u="none" cap="none" strike="noStrike">
                <a:solidFill>
                  <a:schemeClr val="lt1"/>
                </a:solidFill>
                <a:latin typeface="Palanquin"/>
                <a:ea typeface="Palanquin"/>
                <a:cs typeface="Palanquin"/>
                <a:sym typeface="Palanquin"/>
              </a:rPr>
              <a:t>un professionnel adapté</a:t>
            </a:r>
            <a:endParaRPr b="0" i="0" sz="1400" u="none" cap="none" strike="noStrike">
              <a:solidFill>
                <a:schemeClr val="lt1"/>
              </a:solidFill>
              <a:latin typeface="Palanquin"/>
              <a:ea typeface="Palanquin"/>
              <a:cs typeface="Palanquin"/>
              <a:sym typeface="Palanquin"/>
            </a:endParaRPr>
          </a:p>
        </p:txBody>
      </p:sp>
      <p:sp>
        <p:nvSpPr>
          <p:cNvPr id="560" name="Google Shape;560;p50"/>
          <p:cNvSpPr/>
          <p:nvPr/>
        </p:nvSpPr>
        <p:spPr>
          <a:xfrm>
            <a:off x="6112400" y="2054925"/>
            <a:ext cx="2204700" cy="2204700"/>
          </a:xfrm>
          <a:prstGeom prst="ellipse">
            <a:avLst/>
          </a:prstGeom>
          <a:solidFill>
            <a:srgbClr val="FF333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4000"/>
              <a:buFont typeface="Arial"/>
              <a:buNone/>
            </a:pPr>
            <a:r>
              <a:rPr b="1" i="0" lang="fr" sz="4000" u="none" cap="none" strike="noStrike">
                <a:solidFill>
                  <a:schemeClr val="lt1"/>
                </a:solidFill>
                <a:latin typeface="Palanquin"/>
                <a:ea typeface="Palanquin"/>
                <a:cs typeface="Palanquin"/>
                <a:sym typeface="Palanquin"/>
              </a:rPr>
              <a:t>3</a:t>
            </a:r>
            <a:endParaRPr b="1" i="0" sz="4000" u="none" cap="none" strike="noStrike">
              <a:solidFill>
                <a:schemeClr val="lt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a:ea typeface="Palanquin"/>
                <a:cs typeface="Palanquin"/>
                <a:sym typeface="Palanquin"/>
              </a:rPr>
              <a:t>Accompagner les situations d’urgence dans la mesure </a:t>
            </a:r>
            <a:br>
              <a:rPr b="0" i="0" lang="fr" sz="1400" u="none" cap="none" strike="noStrike">
                <a:solidFill>
                  <a:schemeClr val="lt1"/>
                </a:solidFill>
                <a:latin typeface="Palanquin"/>
                <a:ea typeface="Palanquin"/>
                <a:cs typeface="Palanquin"/>
                <a:sym typeface="Palanquin"/>
              </a:rPr>
            </a:br>
            <a:r>
              <a:rPr b="0" i="0" lang="fr" sz="1400" u="none" cap="none" strike="noStrike">
                <a:solidFill>
                  <a:schemeClr val="lt1"/>
                </a:solidFill>
                <a:latin typeface="Palanquin"/>
                <a:ea typeface="Palanquin"/>
                <a:cs typeface="Palanquin"/>
                <a:sym typeface="Palanquin"/>
              </a:rPr>
              <a:t>du possible</a:t>
            </a:r>
            <a:endParaRPr b="0" i="0" sz="1400" u="none" cap="none" strike="noStrike">
              <a:solidFill>
                <a:schemeClr val="lt1"/>
              </a:solidFill>
              <a:latin typeface="Palanquin"/>
              <a:ea typeface="Palanquin"/>
              <a:cs typeface="Palanquin"/>
              <a:sym typeface="Palanquin"/>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564" name="Shape 564"/>
        <p:cNvGrpSpPr/>
        <p:nvPr/>
      </p:nvGrpSpPr>
      <p:grpSpPr>
        <a:xfrm>
          <a:off x="0" y="0"/>
          <a:ext cx="0" cy="0"/>
          <a:chOff x="0" y="0"/>
          <a:chExt cx="0" cy="0"/>
        </a:xfrm>
      </p:grpSpPr>
      <p:sp>
        <p:nvSpPr>
          <p:cNvPr id="565" name="Google Shape;565;p51"/>
          <p:cNvSpPr txBox="1"/>
          <p:nvPr/>
        </p:nvSpPr>
        <p:spPr>
          <a:xfrm>
            <a:off x="404725" y="1074075"/>
            <a:ext cx="7963200" cy="808200"/>
          </a:xfrm>
          <a:prstGeom prst="rect">
            <a:avLst/>
          </a:prstGeom>
          <a:noFill/>
          <a:ln>
            <a:noFill/>
          </a:ln>
        </p:spPr>
        <p:txBody>
          <a:bodyPr anchorCtr="0" anchor="b" bIns="34275" lIns="34275" spcFirstLastPara="1" rIns="34275" wrap="square" tIns="34275">
            <a:noAutofit/>
          </a:bodyPr>
          <a:lstStyle/>
          <a:p>
            <a:pPr indent="0" lvl="0" marL="0" marR="0" rtl="0" algn="l">
              <a:lnSpc>
                <a:spcPct val="100000"/>
              </a:lnSpc>
              <a:spcBef>
                <a:spcPts val="0"/>
              </a:spcBef>
              <a:spcAft>
                <a:spcPts val="0"/>
              </a:spcAft>
              <a:buClr>
                <a:schemeClr val="dk1"/>
              </a:buClr>
              <a:buSzPts val="1100"/>
              <a:buFont typeface="Arial"/>
              <a:buNone/>
            </a:pPr>
            <a:r>
              <a:rPr b="1" i="0" lang="fr" sz="4800" u="none" cap="none" strike="noStrike">
                <a:solidFill>
                  <a:srgbClr val="FF3333"/>
                </a:solidFill>
                <a:latin typeface="Palanquin"/>
                <a:ea typeface="Palanquin"/>
                <a:cs typeface="Palanquin"/>
                <a:sym typeface="Palanquin"/>
              </a:rPr>
              <a:t>ACTION 1 : </a:t>
            </a:r>
            <a:endParaRPr b="1" i="0" sz="48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chemeClr val="dk1"/>
              </a:buClr>
              <a:buSzPts val="1100"/>
              <a:buFont typeface="Arial"/>
              <a:buNone/>
            </a:pPr>
            <a:r>
              <a:rPr b="1" i="0" lang="fr" sz="4800" u="none" cap="none" strike="noStrike">
                <a:solidFill>
                  <a:srgbClr val="FF3333"/>
                </a:solidFill>
                <a:latin typeface="Palanquin"/>
                <a:ea typeface="Palanquin"/>
                <a:cs typeface="Palanquin"/>
                <a:sym typeface="Palanquin"/>
              </a:rPr>
              <a:t>Diagnostiquer</a:t>
            </a:r>
            <a:endParaRPr b="1" i="0" sz="4800" u="none" cap="none" strike="noStrike">
              <a:solidFill>
                <a:srgbClr val="FF3333"/>
              </a:solidFill>
              <a:latin typeface="Palanquin"/>
              <a:ea typeface="Palanquin"/>
              <a:cs typeface="Palanquin"/>
              <a:sym typeface="Palanquin"/>
            </a:endParaRPr>
          </a:p>
        </p:txBody>
      </p:sp>
      <p:cxnSp>
        <p:nvCxnSpPr>
          <p:cNvPr id="566" name="Google Shape;566;p51"/>
          <p:cNvCxnSpPr/>
          <p:nvPr/>
        </p:nvCxnSpPr>
        <p:spPr>
          <a:xfrm>
            <a:off x="394684" y="2030842"/>
            <a:ext cx="5021400" cy="0"/>
          </a:xfrm>
          <a:prstGeom prst="straightConnector1">
            <a:avLst/>
          </a:prstGeom>
          <a:noFill/>
          <a:ln cap="flat" cmpd="sng" w="38100">
            <a:solidFill>
              <a:srgbClr val="FF3333"/>
            </a:solidFill>
            <a:prstDash val="solid"/>
            <a:round/>
            <a:headEnd len="sm" w="sm" type="none"/>
            <a:tailEnd len="sm" w="sm" type="none"/>
          </a:ln>
        </p:spPr>
      </p:cxn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0" name="Shape 570"/>
        <p:cNvGrpSpPr/>
        <p:nvPr/>
      </p:nvGrpSpPr>
      <p:grpSpPr>
        <a:xfrm>
          <a:off x="0" y="0"/>
          <a:ext cx="0" cy="0"/>
          <a:chOff x="0" y="0"/>
          <a:chExt cx="0" cy="0"/>
        </a:xfrm>
      </p:grpSpPr>
      <p:sp>
        <p:nvSpPr>
          <p:cNvPr id="571" name="Google Shape;571;p52"/>
          <p:cNvSpPr txBox="1"/>
          <p:nvPr/>
        </p:nvSpPr>
        <p:spPr>
          <a:xfrm>
            <a:off x="826900" y="638575"/>
            <a:ext cx="7836000" cy="12699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chemeClr val="dk1"/>
              </a:buClr>
              <a:buSzPts val="2200"/>
              <a:buFont typeface="Arial"/>
              <a:buNone/>
            </a:pPr>
            <a:r>
              <a:rPr b="0" i="0" lang="fr" sz="2600" u="none" cap="none" strike="noStrike">
                <a:solidFill>
                  <a:schemeClr val="lt1"/>
                </a:solidFill>
                <a:highlight>
                  <a:srgbClr val="003081"/>
                </a:highlight>
                <a:latin typeface="Palanquin"/>
                <a:ea typeface="Palanquin"/>
                <a:cs typeface="Palanquin"/>
                <a:sym typeface="Palanquin"/>
              </a:rPr>
              <a:t>Vous vous souvenez des éventuels facteurs d’exclusion à observer chez vos publics ? </a:t>
            </a:r>
            <a:endParaRPr b="0" i="0" sz="2600" u="none" cap="none" strike="noStrike">
              <a:solidFill>
                <a:schemeClr val="lt1"/>
              </a:solidFill>
              <a:highlight>
                <a:srgbClr val="003081"/>
              </a:highlight>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2200"/>
              <a:buFont typeface="Arial"/>
              <a:buNone/>
            </a:pPr>
            <a:r>
              <a:t/>
            </a:r>
            <a:endParaRPr b="0" i="0" sz="2600" u="none" cap="none" strike="noStrike">
              <a:solidFill>
                <a:schemeClr val="lt1"/>
              </a:solidFill>
              <a:highlight>
                <a:srgbClr val="003081"/>
              </a:highlight>
              <a:latin typeface="Palanquin"/>
              <a:ea typeface="Palanquin"/>
              <a:cs typeface="Palanquin"/>
              <a:sym typeface="Palanquin"/>
            </a:endParaRPr>
          </a:p>
        </p:txBody>
      </p:sp>
      <p:sp>
        <p:nvSpPr>
          <p:cNvPr id="572" name="Google Shape;572;p52"/>
          <p:cNvSpPr txBox="1"/>
          <p:nvPr/>
        </p:nvSpPr>
        <p:spPr>
          <a:xfrm>
            <a:off x="1291737" y="1755025"/>
            <a:ext cx="1659600" cy="672600"/>
          </a:xfrm>
          <a:prstGeom prst="rect">
            <a:avLst/>
          </a:prstGeom>
          <a:solidFill>
            <a:srgbClr val="E7F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0" i="0" lang="fr" sz="2000" u="none" cap="none" strike="noStrike">
                <a:solidFill>
                  <a:srgbClr val="003081"/>
                </a:solidFill>
                <a:latin typeface="Palanquin Medium"/>
                <a:ea typeface="Palanquin Medium"/>
                <a:cs typeface="Palanquin Medium"/>
                <a:sym typeface="Palanquin Medium"/>
              </a:rPr>
              <a:t>Âge </a:t>
            </a:r>
            <a:endParaRPr b="0" i="0" sz="2000" u="none" cap="none" strike="noStrike">
              <a:solidFill>
                <a:srgbClr val="003081"/>
              </a:solidFill>
              <a:latin typeface="Palanquin Medium"/>
              <a:ea typeface="Palanquin Medium"/>
              <a:cs typeface="Palanquin Medium"/>
              <a:sym typeface="Palanquin Medium"/>
            </a:endParaRPr>
          </a:p>
        </p:txBody>
      </p:sp>
      <p:sp>
        <p:nvSpPr>
          <p:cNvPr id="573" name="Google Shape;573;p52"/>
          <p:cNvSpPr txBox="1"/>
          <p:nvPr/>
        </p:nvSpPr>
        <p:spPr>
          <a:xfrm>
            <a:off x="852675" y="2841577"/>
            <a:ext cx="2610300" cy="672600"/>
          </a:xfrm>
          <a:prstGeom prst="rect">
            <a:avLst/>
          </a:prstGeom>
          <a:solidFill>
            <a:srgbClr val="E7F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0" i="0" lang="fr" sz="2000" u="none" cap="none" strike="noStrike">
                <a:solidFill>
                  <a:srgbClr val="003081"/>
                </a:solidFill>
                <a:latin typeface="Palanquin Medium"/>
                <a:ea typeface="Palanquin Medium"/>
                <a:cs typeface="Palanquin Medium"/>
                <a:sym typeface="Palanquin Medium"/>
              </a:rPr>
              <a:t>Situation socio-économique</a:t>
            </a:r>
            <a:endParaRPr b="0" i="0" sz="2000" u="none" cap="none" strike="noStrike">
              <a:solidFill>
                <a:srgbClr val="003081"/>
              </a:solidFill>
              <a:latin typeface="Palanquin Medium"/>
              <a:ea typeface="Palanquin Medium"/>
              <a:cs typeface="Palanquin Medium"/>
              <a:sym typeface="Palanquin Medium"/>
            </a:endParaRPr>
          </a:p>
        </p:txBody>
      </p:sp>
      <p:sp>
        <p:nvSpPr>
          <p:cNvPr id="574" name="Google Shape;574;p52"/>
          <p:cNvSpPr txBox="1"/>
          <p:nvPr/>
        </p:nvSpPr>
        <p:spPr>
          <a:xfrm>
            <a:off x="908528" y="4050604"/>
            <a:ext cx="2106900" cy="672600"/>
          </a:xfrm>
          <a:prstGeom prst="rect">
            <a:avLst/>
          </a:prstGeom>
          <a:solidFill>
            <a:srgbClr val="E7F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0" i="0" lang="fr" sz="2000" u="none" cap="none" strike="noStrike">
                <a:solidFill>
                  <a:srgbClr val="003081"/>
                </a:solidFill>
                <a:latin typeface="Palanquin Medium"/>
                <a:ea typeface="Palanquin Medium"/>
                <a:cs typeface="Palanquin Medium"/>
                <a:sym typeface="Palanquin Medium"/>
              </a:rPr>
              <a:t>Situation </a:t>
            </a:r>
            <a:br>
              <a:rPr b="0" i="0" lang="fr" sz="2000" u="none" cap="none" strike="noStrike">
                <a:solidFill>
                  <a:srgbClr val="003081"/>
                </a:solidFill>
                <a:latin typeface="Palanquin Medium"/>
                <a:ea typeface="Palanquin Medium"/>
                <a:cs typeface="Palanquin Medium"/>
                <a:sym typeface="Palanquin Medium"/>
              </a:rPr>
            </a:br>
            <a:r>
              <a:rPr b="0" i="0" lang="fr" sz="2000" u="none" cap="none" strike="noStrike">
                <a:solidFill>
                  <a:srgbClr val="003081"/>
                </a:solidFill>
                <a:latin typeface="Palanquin Medium"/>
                <a:ea typeface="Palanquin Medium"/>
                <a:cs typeface="Palanquin Medium"/>
                <a:sym typeface="Palanquin Medium"/>
              </a:rPr>
              <a:t>de handicap</a:t>
            </a:r>
            <a:endParaRPr b="0" i="0" sz="2000" u="none" cap="none" strike="noStrike">
              <a:solidFill>
                <a:srgbClr val="003081"/>
              </a:solidFill>
              <a:latin typeface="Palanquin Medium"/>
              <a:ea typeface="Palanquin Medium"/>
              <a:cs typeface="Palanquin Medium"/>
              <a:sym typeface="Palanquin Medium"/>
            </a:endParaRPr>
          </a:p>
        </p:txBody>
      </p:sp>
      <p:sp>
        <p:nvSpPr>
          <p:cNvPr id="575" name="Google Shape;575;p52"/>
          <p:cNvSpPr txBox="1"/>
          <p:nvPr/>
        </p:nvSpPr>
        <p:spPr>
          <a:xfrm>
            <a:off x="3235427" y="1904700"/>
            <a:ext cx="2106900" cy="672600"/>
          </a:xfrm>
          <a:prstGeom prst="rect">
            <a:avLst/>
          </a:prstGeom>
          <a:solidFill>
            <a:srgbClr val="E7F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0" i="0" lang="fr" sz="2000" u="none" cap="none" strike="noStrike">
                <a:solidFill>
                  <a:srgbClr val="003081"/>
                </a:solidFill>
                <a:latin typeface="Palanquin Medium"/>
                <a:ea typeface="Palanquin Medium"/>
                <a:cs typeface="Palanquin Medium"/>
                <a:sym typeface="Palanquin Medium"/>
              </a:rPr>
              <a:t>Zone géographique</a:t>
            </a:r>
            <a:endParaRPr b="0" i="0" sz="2000" u="none" cap="none" strike="noStrike">
              <a:solidFill>
                <a:srgbClr val="003081"/>
              </a:solidFill>
              <a:latin typeface="Palanquin Medium"/>
              <a:ea typeface="Palanquin Medium"/>
              <a:cs typeface="Palanquin Medium"/>
              <a:sym typeface="Palanquin Medium"/>
            </a:endParaRPr>
          </a:p>
        </p:txBody>
      </p:sp>
      <p:sp>
        <p:nvSpPr>
          <p:cNvPr id="576" name="Google Shape;576;p52"/>
          <p:cNvSpPr txBox="1"/>
          <p:nvPr/>
        </p:nvSpPr>
        <p:spPr>
          <a:xfrm>
            <a:off x="3285679" y="3778454"/>
            <a:ext cx="3113700" cy="672600"/>
          </a:xfrm>
          <a:prstGeom prst="rect">
            <a:avLst/>
          </a:prstGeom>
          <a:solidFill>
            <a:srgbClr val="E7F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0" i="0" lang="fr" sz="2000" u="none" cap="none" strike="noStrike">
                <a:solidFill>
                  <a:srgbClr val="003081"/>
                </a:solidFill>
                <a:latin typeface="Palanquin Medium"/>
                <a:ea typeface="Palanquin Medium"/>
                <a:cs typeface="Palanquin Medium"/>
                <a:sym typeface="Palanquin Medium"/>
              </a:rPr>
              <a:t>Niveau de compétences numériques</a:t>
            </a:r>
            <a:endParaRPr b="0" i="0" sz="2000" u="none" cap="none" strike="noStrike">
              <a:solidFill>
                <a:srgbClr val="003081"/>
              </a:solidFill>
              <a:latin typeface="Palanquin Medium"/>
              <a:ea typeface="Palanquin Medium"/>
              <a:cs typeface="Palanquin Medium"/>
              <a:sym typeface="Palanquin Medium"/>
            </a:endParaRPr>
          </a:p>
        </p:txBody>
      </p:sp>
      <p:sp>
        <p:nvSpPr>
          <p:cNvPr id="577" name="Google Shape;577;p52"/>
          <p:cNvSpPr txBox="1"/>
          <p:nvPr/>
        </p:nvSpPr>
        <p:spPr>
          <a:xfrm>
            <a:off x="3761196" y="2841577"/>
            <a:ext cx="2610300" cy="672600"/>
          </a:xfrm>
          <a:prstGeom prst="rect">
            <a:avLst/>
          </a:prstGeom>
          <a:solidFill>
            <a:srgbClr val="E7F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0" i="0" lang="fr" sz="2000" u="none" cap="none" strike="noStrike">
                <a:solidFill>
                  <a:srgbClr val="003081"/>
                </a:solidFill>
                <a:latin typeface="Palanquin Medium"/>
                <a:ea typeface="Palanquin Medium"/>
                <a:cs typeface="Palanquin Medium"/>
                <a:sym typeface="Palanquin Medium"/>
              </a:rPr>
              <a:t>Niveau scolaire</a:t>
            </a:r>
            <a:endParaRPr b="0" i="0" sz="2000" u="none" cap="none" strike="noStrike">
              <a:solidFill>
                <a:srgbClr val="003081"/>
              </a:solidFill>
              <a:latin typeface="Palanquin Medium"/>
              <a:ea typeface="Palanquin Medium"/>
              <a:cs typeface="Palanquin Medium"/>
              <a:sym typeface="Palanquin Medium"/>
            </a:endParaRPr>
          </a:p>
        </p:txBody>
      </p:sp>
      <p:sp>
        <p:nvSpPr>
          <p:cNvPr id="578" name="Google Shape;578;p52"/>
          <p:cNvSpPr txBox="1"/>
          <p:nvPr/>
        </p:nvSpPr>
        <p:spPr>
          <a:xfrm>
            <a:off x="5626451" y="1618950"/>
            <a:ext cx="2610300" cy="672600"/>
          </a:xfrm>
          <a:prstGeom prst="rect">
            <a:avLst/>
          </a:prstGeom>
          <a:solidFill>
            <a:srgbClr val="E7F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0" i="0" lang="fr" sz="2000" u="none" cap="none" strike="noStrike">
                <a:solidFill>
                  <a:srgbClr val="003081"/>
                </a:solidFill>
                <a:latin typeface="Palanquin Medium"/>
                <a:ea typeface="Palanquin Medium"/>
                <a:cs typeface="Palanquin Medium"/>
                <a:sym typeface="Palanquin Medium"/>
              </a:rPr>
              <a:t>Entourage / situation familiale</a:t>
            </a:r>
            <a:endParaRPr b="0" i="0" sz="2000" u="none" cap="none" strike="noStrike">
              <a:solidFill>
                <a:srgbClr val="003081"/>
              </a:solidFill>
              <a:latin typeface="Palanquin Medium"/>
              <a:ea typeface="Palanquin Medium"/>
              <a:cs typeface="Palanquin Medium"/>
              <a:sym typeface="Palanquin Medium"/>
            </a:endParaRPr>
          </a:p>
        </p:txBody>
      </p:sp>
      <p:sp>
        <p:nvSpPr>
          <p:cNvPr id="579" name="Google Shape;579;p52"/>
          <p:cNvSpPr txBox="1"/>
          <p:nvPr/>
        </p:nvSpPr>
        <p:spPr>
          <a:xfrm>
            <a:off x="6669717" y="2577302"/>
            <a:ext cx="1827300" cy="672600"/>
          </a:xfrm>
          <a:prstGeom prst="rect">
            <a:avLst/>
          </a:prstGeom>
          <a:solidFill>
            <a:srgbClr val="E7F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0" i="0" lang="fr" sz="2000" u="none" cap="none" strike="noStrike">
                <a:solidFill>
                  <a:srgbClr val="003081"/>
                </a:solidFill>
                <a:latin typeface="Palanquin Medium"/>
                <a:ea typeface="Palanquin Medium"/>
                <a:cs typeface="Palanquin Medium"/>
                <a:sym typeface="Palanquin Medium"/>
              </a:rPr>
              <a:t>Équipement </a:t>
            </a:r>
            <a:endParaRPr b="0" i="0" sz="2000" u="none" cap="none" strike="noStrike">
              <a:solidFill>
                <a:srgbClr val="003081"/>
              </a:solidFill>
              <a:latin typeface="Palanquin Medium"/>
              <a:ea typeface="Palanquin Medium"/>
              <a:cs typeface="Palanquin Medium"/>
              <a:sym typeface="Palanquin Medium"/>
            </a:endParaRPr>
          </a:p>
        </p:txBody>
      </p:sp>
      <p:sp>
        <p:nvSpPr>
          <p:cNvPr id="580" name="Google Shape;580;p52"/>
          <p:cNvSpPr txBox="1"/>
          <p:nvPr/>
        </p:nvSpPr>
        <p:spPr>
          <a:xfrm>
            <a:off x="6669726" y="4050600"/>
            <a:ext cx="1993200" cy="672600"/>
          </a:xfrm>
          <a:prstGeom prst="rect">
            <a:avLst/>
          </a:prstGeom>
          <a:solidFill>
            <a:srgbClr val="E7F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0" i="0" lang="fr" sz="2000" u="none" cap="none" strike="noStrike">
                <a:solidFill>
                  <a:srgbClr val="003081"/>
                </a:solidFill>
                <a:latin typeface="Palanquin Medium"/>
                <a:ea typeface="Palanquin Medium"/>
                <a:cs typeface="Palanquin Medium"/>
                <a:sym typeface="Palanquin Medium"/>
              </a:rPr>
              <a:t>Freins psychologiques</a:t>
            </a:r>
            <a:endParaRPr b="0" i="0" sz="2000" u="none" cap="none" strike="noStrike">
              <a:solidFill>
                <a:srgbClr val="003081"/>
              </a:solidFill>
              <a:latin typeface="Palanquin Medium"/>
              <a:ea typeface="Palanquin Medium"/>
              <a:cs typeface="Palanquin Medium"/>
              <a:sym typeface="Palanquin Medium"/>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4" name="Shape 584"/>
        <p:cNvGrpSpPr/>
        <p:nvPr/>
      </p:nvGrpSpPr>
      <p:grpSpPr>
        <a:xfrm>
          <a:off x="0" y="0"/>
          <a:ext cx="0" cy="0"/>
          <a:chOff x="0" y="0"/>
          <a:chExt cx="0" cy="0"/>
        </a:xfrm>
      </p:grpSpPr>
      <p:sp>
        <p:nvSpPr>
          <p:cNvPr id="585" name="Google Shape;585;p53"/>
          <p:cNvSpPr txBox="1"/>
          <p:nvPr/>
        </p:nvSpPr>
        <p:spPr>
          <a:xfrm>
            <a:off x="826900" y="638575"/>
            <a:ext cx="7836000" cy="8697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0" i="0" lang="fr" sz="2600" u="none" cap="none" strike="noStrike">
                <a:solidFill>
                  <a:schemeClr val="lt1"/>
                </a:solidFill>
                <a:highlight>
                  <a:srgbClr val="003081"/>
                </a:highlight>
                <a:latin typeface="Palanquin"/>
                <a:ea typeface="Palanquin"/>
                <a:cs typeface="Palanquin"/>
                <a:sym typeface="Palanquin"/>
              </a:rPr>
              <a:t>Pour mieux comprendre le contexte numérique de l’usager, posez des questions surtout sur  : </a:t>
            </a:r>
            <a:endParaRPr b="0" i="0" sz="2600" u="none" cap="none" strike="noStrike">
              <a:solidFill>
                <a:schemeClr val="lt1"/>
              </a:solidFill>
              <a:highlight>
                <a:srgbClr val="003081"/>
              </a:highlight>
              <a:latin typeface="Palanquin"/>
              <a:ea typeface="Palanquin"/>
              <a:cs typeface="Palanquin"/>
              <a:sym typeface="Palanquin"/>
            </a:endParaRPr>
          </a:p>
        </p:txBody>
      </p:sp>
      <p:sp>
        <p:nvSpPr>
          <p:cNvPr id="586" name="Google Shape;586;p53"/>
          <p:cNvSpPr txBox="1"/>
          <p:nvPr/>
        </p:nvSpPr>
        <p:spPr>
          <a:xfrm>
            <a:off x="3285679" y="3778454"/>
            <a:ext cx="3113700" cy="672600"/>
          </a:xfrm>
          <a:prstGeom prst="rect">
            <a:avLst/>
          </a:prstGeom>
          <a:solidFill>
            <a:srgbClr val="FF333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0" i="0" lang="fr" sz="2000" u="none" cap="none" strike="noStrike">
                <a:solidFill>
                  <a:schemeClr val="lt1"/>
                </a:solidFill>
                <a:latin typeface="Palanquin Medium"/>
                <a:ea typeface="Palanquin Medium"/>
                <a:cs typeface="Palanquin Medium"/>
                <a:sym typeface="Palanquin Medium"/>
              </a:rPr>
              <a:t>Niveau de compétences numériques</a:t>
            </a:r>
            <a:endParaRPr b="0" i="0" sz="2000" u="none" cap="none" strike="noStrike">
              <a:solidFill>
                <a:schemeClr val="lt1"/>
              </a:solidFill>
              <a:latin typeface="Palanquin Medium"/>
              <a:ea typeface="Palanquin Medium"/>
              <a:cs typeface="Palanquin Medium"/>
              <a:sym typeface="Palanquin Medium"/>
            </a:endParaRPr>
          </a:p>
        </p:txBody>
      </p:sp>
      <p:sp>
        <p:nvSpPr>
          <p:cNvPr id="587" name="Google Shape;587;p53"/>
          <p:cNvSpPr txBox="1"/>
          <p:nvPr/>
        </p:nvSpPr>
        <p:spPr>
          <a:xfrm>
            <a:off x="852675" y="2841577"/>
            <a:ext cx="2610300" cy="672600"/>
          </a:xfrm>
          <a:prstGeom prst="rect">
            <a:avLst/>
          </a:prstGeom>
          <a:solidFill>
            <a:srgbClr val="E7F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0" i="0" lang="fr" sz="2000" u="none" cap="none" strike="noStrike">
                <a:solidFill>
                  <a:srgbClr val="003081"/>
                </a:solidFill>
                <a:latin typeface="Palanquin Medium"/>
                <a:ea typeface="Palanquin Medium"/>
                <a:cs typeface="Palanquin Medium"/>
                <a:sym typeface="Palanquin Medium"/>
              </a:rPr>
              <a:t>Situation socio-économique</a:t>
            </a:r>
            <a:endParaRPr b="0" i="0" sz="2000" u="none" cap="none" strike="noStrike">
              <a:solidFill>
                <a:srgbClr val="003081"/>
              </a:solidFill>
              <a:latin typeface="Palanquin Medium"/>
              <a:ea typeface="Palanquin Medium"/>
              <a:cs typeface="Palanquin Medium"/>
              <a:sym typeface="Palanquin Medium"/>
            </a:endParaRPr>
          </a:p>
        </p:txBody>
      </p:sp>
      <p:sp>
        <p:nvSpPr>
          <p:cNvPr id="588" name="Google Shape;588;p53"/>
          <p:cNvSpPr txBox="1"/>
          <p:nvPr/>
        </p:nvSpPr>
        <p:spPr>
          <a:xfrm>
            <a:off x="5626451" y="1618950"/>
            <a:ext cx="2610300" cy="672600"/>
          </a:xfrm>
          <a:prstGeom prst="rect">
            <a:avLst/>
          </a:prstGeom>
          <a:solidFill>
            <a:srgbClr val="FF333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0" i="0" lang="fr" sz="2000" u="none" cap="none" strike="noStrike">
                <a:solidFill>
                  <a:schemeClr val="lt1"/>
                </a:solidFill>
                <a:latin typeface="Palanquin Medium"/>
                <a:ea typeface="Palanquin Medium"/>
                <a:cs typeface="Palanquin Medium"/>
                <a:sym typeface="Palanquin Medium"/>
              </a:rPr>
              <a:t>Entourage / situation familiale</a:t>
            </a:r>
            <a:endParaRPr b="0" i="0" sz="2000" u="none" cap="none" strike="noStrike">
              <a:solidFill>
                <a:schemeClr val="lt1"/>
              </a:solidFill>
              <a:latin typeface="Palanquin Medium"/>
              <a:ea typeface="Palanquin Medium"/>
              <a:cs typeface="Palanquin Medium"/>
              <a:sym typeface="Palanquin Medium"/>
            </a:endParaRPr>
          </a:p>
        </p:txBody>
      </p:sp>
      <p:sp>
        <p:nvSpPr>
          <p:cNvPr id="589" name="Google Shape;589;p53"/>
          <p:cNvSpPr txBox="1"/>
          <p:nvPr/>
        </p:nvSpPr>
        <p:spPr>
          <a:xfrm>
            <a:off x="3235427" y="1904700"/>
            <a:ext cx="2106900" cy="672600"/>
          </a:xfrm>
          <a:prstGeom prst="rect">
            <a:avLst/>
          </a:prstGeom>
          <a:solidFill>
            <a:srgbClr val="E7F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0" i="0" lang="fr" sz="2000" u="none" cap="none" strike="noStrike">
                <a:solidFill>
                  <a:srgbClr val="003081"/>
                </a:solidFill>
                <a:latin typeface="Palanquin Medium"/>
                <a:ea typeface="Palanquin Medium"/>
                <a:cs typeface="Palanquin Medium"/>
                <a:sym typeface="Palanquin Medium"/>
              </a:rPr>
              <a:t>Zone géographique</a:t>
            </a:r>
            <a:endParaRPr b="0" i="0" sz="2000" u="none" cap="none" strike="noStrike">
              <a:solidFill>
                <a:srgbClr val="003081"/>
              </a:solidFill>
              <a:latin typeface="Palanquin Medium"/>
              <a:ea typeface="Palanquin Medium"/>
              <a:cs typeface="Palanquin Medium"/>
              <a:sym typeface="Palanquin Medium"/>
            </a:endParaRPr>
          </a:p>
        </p:txBody>
      </p:sp>
      <p:sp>
        <p:nvSpPr>
          <p:cNvPr id="590" name="Google Shape;590;p53"/>
          <p:cNvSpPr txBox="1"/>
          <p:nvPr/>
        </p:nvSpPr>
        <p:spPr>
          <a:xfrm>
            <a:off x="6669717" y="2577302"/>
            <a:ext cx="1827300" cy="672600"/>
          </a:xfrm>
          <a:prstGeom prst="rect">
            <a:avLst/>
          </a:prstGeom>
          <a:solidFill>
            <a:srgbClr val="FF333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0" i="0" lang="fr" sz="2000" u="none" cap="none" strike="noStrike">
                <a:solidFill>
                  <a:schemeClr val="lt1"/>
                </a:solidFill>
                <a:latin typeface="Palanquin Medium"/>
                <a:ea typeface="Palanquin Medium"/>
                <a:cs typeface="Palanquin Medium"/>
                <a:sym typeface="Palanquin Medium"/>
              </a:rPr>
              <a:t>Équipement </a:t>
            </a:r>
            <a:endParaRPr b="0" i="0" sz="2000" u="none" cap="none" strike="noStrike">
              <a:solidFill>
                <a:schemeClr val="lt1"/>
              </a:solidFill>
              <a:latin typeface="Palanquin Medium"/>
              <a:ea typeface="Palanquin Medium"/>
              <a:cs typeface="Palanquin Medium"/>
              <a:sym typeface="Palanquin Medium"/>
            </a:endParaRPr>
          </a:p>
        </p:txBody>
      </p:sp>
      <p:sp>
        <p:nvSpPr>
          <p:cNvPr id="591" name="Google Shape;591;p53"/>
          <p:cNvSpPr txBox="1"/>
          <p:nvPr/>
        </p:nvSpPr>
        <p:spPr>
          <a:xfrm>
            <a:off x="3761196" y="2841577"/>
            <a:ext cx="2610300" cy="672600"/>
          </a:xfrm>
          <a:prstGeom prst="rect">
            <a:avLst/>
          </a:prstGeom>
          <a:solidFill>
            <a:srgbClr val="E7F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0" i="0" lang="fr" sz="2000" u="none" cap="none" strike="noStrike">
                <a:solidFill>
                  <a:srgbClr val="003081"/>
                </a:solidFill>
                <a:latin typeface="Palanquin Medium"/>
                <a:ea typeface="Palanquin Medium"/>
                <a:cs typeface="Palanquin Medium"/>
                <a:sym typeface="Palanquin Medium"/>
              </a:rPr>
              <a:t>Niveau scolaire</a:t>
            </a:r>
            <a:endParaRPr b="0" i="0" sz="2000" u="none" cap="none" strike="noStrike">
              <a:solidFill>
                <a:srgbClr val="003081"/>
              </a:solidFill>
              <a:latin typeface="Palanquin Medium"/>
              <a:ea typeface="Palanquin Medium"/>
              <a:cs typeface="Palanquin Medium"/>
              <a:sym typeface="Palanquin Medium"/>
            </a:endParaRPr>
          </a:p>
        </p:txBody>
      </p:sp>
      <p:sp>
        <p:nvSpPr>
          <p:cNvPr id="592" name="Google Shape;592;p53"/>
          <p:cNvSpPr txBox="1"/>
          <p:nvPr/>
        </p:nvSpPr>
        <p:spPr>
          <a:xfrm>
            <a:off x="6669726" y="4050600"/>
            <a:ext cx="1993200" cy="672600"/>
          </a:xfrm>
          <a:prstGeom prst="rect">
            <a:avLst/>
          </a:prstGeom>
          <a:solidFill>
            <a:srgbClr val="FF333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0" i="0" lang="fr" sz="2000" u="none" cap="none" strike="noStrike">
                <a:solidFill>
                  <a:schemeClr val="lt1"/>
                </a:solidFill>
                <a:latin typeface="Palanquin Medium"/>
                <a:ea typeface="Palanquin Medium"/>
                <a:cs typeface="Palanquin Medium"/>
                <a:sym typeface="Palanquin Medium"/>
              </a:rPr>
              <a:t>Freins psychologiques</a:t>
            </a:r>
            <a:endParaRPr b="0" i="0" sz="2000" u="none" cap="none" strike="noStrike">
              <a:solidFill>
                <a:schemeClr val="lt1"/>
              </a:solidFill>
              <a:latin typeface="Palanquin Medium"/>
              <a:ea typeface="Palanquin Medium"/>
              <a:cs typeface="Palanquin Medium"/>
              <a:sym typeface="Palanquin Medium"/>
            </a:endParaRPr>
          </a:p>
        </p:txBody>
      </p:sp>
      <p:sp>
        <p:nvSpPr>
          <p:cNvPr id="593" name="Google Shape;593;p53"/>
          <p:cNvSpPr txBox="1"/>
          <p:nvPr/>
        </p:nvSpPr>
        <p:spPr>
          <a:xfrm>
            <a:off x="908528" y="4050604"/>
            <a:ext cx="2106900" cy="672600"/>
          </a:xfrm>
          <a:prstGeom prst="rect">
            <a:avLst/>
          </a:prstGeom>
          <a:solidFill>
            <a:srgbClr val="E7F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0" i="0" lang="fr" sz="2000" u="none" cap="none" strike="noStrike">
                <a:solidFill>
                  <a:srgbClr val="003081"/>
                </a:solidFill>
                <a:latin typeface="Palanquin Medium"/>
                <a:ea typeface="Palanquin Medium"/>
                <a:cs typeface="Palanquin Medium"/>
                <a:sym typeface="Palanquin Medium"/>
              </a:rPr>
              <a:t>Situation </a:t>
            </a:r>
            <a:br>
              <a:rPr b="0" i="0" lang="fr" sz="2000" u="none" cap="none" strike="noStrike">
                <a:solidFill>
                  <a:srgbClr val="003081"/>
                </a:solidFill>
                <a:latin typeface="Palanquin Medium"/>
                <a:ea typeface="Palanquin Medium"/>
                <a:cs typeface="Palanquin Medium"/>
                <a:sym typeface="Palanquin Medium"/>
              </a:rPr>
            </a:br>
            <a:r>
              <a:rPr b="0" i="0" lang="fr" sz="2000" u="none" cap="none" strike="noStrike">
                <a:solidFill>
                  <a:srgbClr val="003081"/>
                </a:solidFill>
                <a:latin typeface="Palanquin Medium"/>
                <a:ea typeface="Palanquin Medium"/>
                <a:cs typeface="Palanquin Medium"/>
                <a:sym typeface="Palanquin Medium"/>
              </a:rPr>
              <a:t>de handicap</a:t>
            </a:r>
            <a:endParaRPr b="0" i="0" sz="2000" u="none" cap="none" strike="noStrike">
              <a:solidFill>
                <a:srgbClr val="003081"/>
              </a:solidFill>
              <a:latin typeface="Palanquin Medium"/>
              <a:ea typeface="Palanquin Medium"/>
              <a:cs typeface="Palanquin Medium"/>
              <a:sym typeface="Palanquin Medium"/>
            </a:endParaRPr>
          </a:p>
        </p:txBody>
      </p:sp>
      <p:sp>
        <p:nvSpPr>
          <p:cNvPr id="594" name="Google Shape;594;p53"/>
          <p:cNvSpPr txBox="1"/>
          <p:nvPr/>
        </p:nvSpPr>
        <p:spPr>
          <a:xfrm>
            <a:off x="1291737" y="1755025"/>
            <a:ext cx="1659600" cy="672600"/>
          </a:xfrm>
          <a:prstGeom prst="rect">
            <a:avLst/>
          </a:prstGeom>
          <a:solidFill>
            <a:srgbClr val="E7F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0" i="0" lang="fr" sz="2000" u="none" cap="none" strike="noStrike">
                <a:solidFill>
                  <a:srgbClr val="003081"/>
                </a:solidFill>
                <a:latin typeface="Palanquin Medium"/>
                <a:ea typeface="Palanquin Medium"/>
                <a:cs typeface="Palanquin Medium"/>
                <a:sym typeface="Palanquin Medium"/>
              </a:rPr>
              <a:t>Âge </a:t>
            </a:r>
            <a:endParaRPr b="0" i="0" sz="2000" u="none" cap="none" strike="noStrike">
              <a:solidFill>
                <a:srgbClr val="003081"/>
              </a:solidFill>
              <a:latin typeface="Palanquin Medium"/>
              <a:ea typeface="Palanquin Medium"/>
              <a:cs typeface="Palanquin Medium"/>
              <a:sym typeface="Palanquin Medium"/>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8" name="Shape 598"/>
        <p:cNvGrpSpPr/>
        <p:nvPr/>
      </p:nvGrpSpPr>
      <p:grpSpPr>
        <a:xfrm>
          <a:off x="0" y="0"/>
          <a:ext cx="0" cy="0"/>
          <a:chOff x="0" y="0"/>
          <a:chExt cx="0" cy="0"/>
        </a:xfrm>
      </p:grpSpPr>
      <p:sp>
        <p:nvSpPr>
          <p:cNvPr id="599" name="Google Shape;599;p54"/>
          <p:cNvSpPr/>
          <p:nvPr/>
        </p:nvSpPr>
        <p:spPr>
          <a:xfrm>
            <a:off x="14975" y="-900"/>
            <a:ext cx="9144000" cy="5143500"/>
          </a:xfrm>
          <a:prstGeom prst="rect">
            <a:avLst/>
          </a:prstGeom>
          <a:noFill/>
          <a:ln cap="flat" cmpd="sng" w="228600">
            <a:solidFill>
              <a:srgbClr val="00308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0" name="Google Shape;600;p54"/>
          <p:cNvSpPr txBox="1"/>
          <p:nvPr/>
        </p:nvSpPr>
        <p:spPr>
          <a:xfrm rot="-5400000">
            <a:off x="-108850" y="344575"/>
            <a:ext cx="775200" cy="31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003081"/>
                </a:solidFill>
                <a:latin typeface="Palanquin"/>
                <a:ea typeface="Palanquin"/>
                <a:cs typeface="Palanquin"/>
                <a:sym typeface="Palanquin"/>
              </a:rPr>
              <a:t>ACTIVITÉ</a:t>
            </a:r>
            <a:endParaRPr b="1" i="0" sz="1000" u="none" cap="none" strike="noStrike">
              <a:solidFill>
                <a:srgbClr val="003081"/>
              </a:solidFill>
              <a:latin typeface="Palanquin"/>
              <a:ea typeface="Palanquin"/>
              <a:cs typeface="Palanquin"/>
              <a:sym typeface="Palanquin"/>
            </a:endParaRPr>
          </a:p>
        </p:txBody>
      </p:sp>
      <p:pic>
        <p:nvPicPr>
          <p:cNvPr id="601" name="Google Shape;601;p54"/>
          <p:cNvPicPr preferRelativeResize="0"/>
          <p:nvPr/>
        </p:nvPicPr>
        <p:blipFill rotWithShape="1">
          <a:blip r:embed="rId3">
            <a:alphaModFix/>
          </a:blip>
          <a:srcRect b="0" l="0" r="0" t="0"/>
          <a:stretch/>
        </p:blipFill>
        <p:spPr>
          <a:xfrm>
            <a:off x="4628300" y="562375"/>
            <a:ext cx="3994425" cy="4058449"/>
          </a:xfrm>
          <a:prstGeom prst="rect">
            <a:avLst/>
          </a:prstGeom>
          <a:noFill/>
          <a:ln>
            <a:noFill/>
          </a:ln>
        </p:spPr>
      </p:pic>
      <p:sp>
        <p:nvSpPr>
          <p:cNvPr id="602" name="Google Shape;602;p54"/>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Brainstorming</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603" name="Google Shape;603;p54"/>
          <p:cNvSpPr txBox="1"/>
          <p:nvPr/>
        </p:nvSpPr>
        <p:spPr>
          <a:xfrm>
            <a:off x="724375" y="1717200"/>
            <a:ext cx="5221800" cy="2471100"/>
          </a:xfrm>
          <a:prstGeom prst="rect">
            <a:avLst/>
          </a:prstGeom>
          <a:noFill/>
          <a:ln>
            <a:noFill/>
          </a:ln>
        </p:spPr>
        <p:txBody>
          <a:bodyPr anchorCtr="0" anchor="t" bIns="91425" lIns="91425" spcFirstLastPara="1" rIns="91425" wrap="square" tIns="91425">
            <a:noAutofit/>
          </a:bodyPr>
          <a:lstStyle/>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Pour ces 4 points, quels seraient </a:t>
            </a:r>
            <a:br>
              <a:rPr b="0" i="0" lang="fr" sz="1800" u="none" cap="none" strike="noStrike">
                <a:solidFill>
                  <a:srgbClr val="003081"/>
                </a:solidFill>
                <a:latin typeface="Palanquin Medium"/>
                <a:ea typeface="Palanquin Medium"/>
                <a:cs typeface="Palanquin Medium"/>
                <a:sym typeface="Palanquin Medium"/>
              </a:rPr>
            </a:br>
            <a:r>
              <a:rPr b="0" i="0" lang="fr" sz="1800" u="none" cap="none" strike="noStrike">
                <a:solidFill>
                  <a:srgbClr val="003081"/>
                </a:solidFill>
                <a:latin typeface="Palanquin Medium"/>
                <a:ea typeface="Palanquin Medium"/>
                <a:cs typeface="Palanquin Medium"/>
                <a:sym typeface="Palanquin Medium"/>
              </a:rPr>
              <a:t>les questions à poser à un usager </a:t>
            </a:r>
            <a:br>
              <a:rPr b="0" i="0" lang="fr" sz="1800" u="none" cap="none" strike="noStrike">
                <a:solidFill>
                  <a:srgbClr val="003081"/>
                </a:solidFill>
                <a:latin typeface="Palanquin Medium"/>
                <a:ea typeface="Palanquin Medium"/>
                <a:cs typeface="Palanquin Medium"/>
                <a:sym typeface="Palanquin Medium"/>
              </a:rPr>
            </a:br>
            <a:r>
              <a:rPr b="0" i="0" lang="fr" sz="1800" u="none" cap="none" strike="noStrike">
                <a:solidFill>
                  <a:srgbClr val="003081"/>
                </a:solidFill>
                <a:latin typeface="Palanquin Medium"/>
                <a:ea typeface="Palanquin Medium"/>
                <a:cs typeface="Palanquin Medium"/>
                <a:sym typeface="Palanquin Medium"/>
              </a:rPr>
              <a:t>pour un diagnostic rapide ? </a:t>
            </a:r>
            <a:endParaRPr b="0" i="0" sz="1800" u="none" cap="none" strike="noStrike">
              <a:solidFill>
                <a:srgbClr val="003081"/>
              </a:solidFill>
              <a:latin typeface="Palanquin Medium"/>
              <a:ea typeface="Palanquin Medium"/>
              <a:cs typeface="Palanquin Medium"/>
              <a:sym typeface="Palanquin Medium"/>
            </a:endParaRPr>
          </a:p>
        </p:txBody>
      </p:sp>
      <p:sp>
        <p:nvSpPr>
          <p:cNvPr id="604" name="Google Shape;604;p54"/>
          <p:cNvSpPr txBox="1"/>
          <p:nvPr/>
        </p:nvSpPr>
        <p:spPr>
          <a:xfrm>
            <a:off x="1506325" y="3866575"/>
            <a:ext cx="24903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fr" sz="1400" u="none" cap="none" strike="noStrike">
                <a:solidFill>
                  <a:srgbClr val="003081"/>
                </a:solidFill>
                <a:latin typeface="Palanquin"/>
                <a:ea typeface="Palanquin"/>
                <a:cs typeface="Palanquin"/>
                <a:sym typeface="Palanquin"/>
              </a:rPr>
              <a:t>5’ de réflexion individuelle puis mise en commun</a:t>
            </a:r>
            <a:endParaRPr b="0" i="0" sz="1400" u="none" cap="none" strike="noStrike">
              <a:solidFill>
                <a:srgbClr val="003081"/>
              </a:solidFill>
              <a:latin typeface="Palanquin"/>
              <a:ea typeface="Palanquin"/>
              <a:cs typeface="Palanquin"/>
              <a:sym typeface="Palanquin"/>
            </a:endParaRPr>
          </a:p>
        </p:txBody>
      </p:sp>
      <p:pic>
        <p:nvPicPr>
          <p:cNvPr id="605" name="Google Shape;605;p54"/>
          <p:cNvPicPr preferRelativeResize="0"/>
          <p:nvPr/>
        </p:nvPicPr>
        <p:blipFill rotWithShape="1">
          <a:blip r:embed="rId4">
            <a:alphaModFix/>
          </a:blip>
          <a:srcRect b="0" l="0" r="0" t="0"/>
          <a:stretch/>
        </p:blipFill>
        <p:spPr>
          <a:xfrm>
            <a:off x="922000" y="3764784"/>
            <a:ext cx="584324" cy="668517"/>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9" name="Shape 609"/>
        <p:cNvGrpSpPr/>
        <p:nvPr/>
      </p:nvGrpSpPr>
      <p:grpSpPr>
        <a:xfrm>
          <a:off x="0" y="0"/>
          <a:ext cx="0" cy="0"/>
          <a:chOff x="0" y="0"/>
          <a:chExt cx="0" cy="0"/>
        </a:xfrm>
      </p:grpSpPr>
      <p:sp>
        <p:nvSpPr>
          <p:cNvPr id="610" name="Google Shape;610;p55"/>
          <p:cNvSpPr/>
          <p:nvPr/>
        </p:nvSpPr>
        <p:spPr>
          <a:xfrm>
            <a:off x="14975" y="-900"/>
            <a:ext cx="9144000" cy="5143500"/>
          </a:xfrm>
          <a:prstGeom prst="rect">
            <a:avLst/>
          </a:prstGeom>
          <a:noFill/>
          <a:ln cap="flat" cmpd="sng" w="228600">
            <a:solidFill>
              <a:srgbClr val="00308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611" name="Google Shape;611;p55"/>
          <p:cNvCxnSpPr/>
          <p:nvPr/>
        </p:nvCxnSpPr>
        <p:spPr>
          <a:xfrm>
            <a:off x="4585350" y="441150"/>
            <a:ext cx="0" cy="4259400"/>
          </a:xfrm>
          <a:prstGeom prst="straightConnector1">
            <a:avLst/>
          </a:prstGeom>
          <a:noFill/>
          <a:ln cap="flat" cmpd="sng" w="19050">
            <a:solidFill>
              <a:srgbClr val="FF3333"/>
            </a:solidFill>
            <a:prstDash val="dot"/>
            <a:round/>
            <a:headEnd len="sm" w="sm" type="none"/>
            <a:tailEnd len="sm" w="sm" type="none"/>
          </a:ln>
        </p:spPr>
      </p:cxnSp>
      <p:sp>
        <p:nvSpPr>
          <p:cNvPr id="612" name="Google Shape;612;p55"/>
          <p:cNvSpPr txBox="1"/>
          <p:nvPr/>
        </p:nvSpPr>
        <p:spPr>
          <a:xfrm>
            <a:off x="119450" y="288750"/>
            <a:ext cx="2240400" cy="531000"/>
          </a:xfrm>
          <a:prstGeom prst="rect">
            <a:avLst/>
          </a:prstGeom>
          <a:noFill/>
          <a:ln>
            <a:noFill/>
          </a:ln>
        </p:spPr>
        <p:txBody>
          <a:bodyPr anchorCtr="0" anchor="t" bIns="34275" lIns="34275" spcFirstLastPara="1" rIns="34275" wrap="square" tIns="34275">
            <a:spAutoFit/>
          </a:bodyPr>
          <a:lstStyle/>
          <a:p>
            <a:pPr indent="0" lvl="0" marL="0" marR="0" rtl="0" algn="ctr">
              <a:lnSpc>
                <a:spcPct val="100000"/>
              </a:lnSpc>
              <a:spcBef>
                <a:spcPts val="0"/>
              </a:spcBef>
              <a:spcAft>
                <a:spcPts val="0"/>
              </a:spcAft>
              <a:buClr>
                <a:schemeClr val="dk1"/>
              </a:buClr>
              <a:buSzPts val="1100"/>
              <a:buFont typeface="Arial"/>
              <a:buNone/>
            </a:pPr>
            <a:r>
              <a:rPr b="0" i="0" lang="fr" sz="1500" u="none" cap="none" strike="noStrike">
                <a:solidFill>
                  <a:srgbClr val="FF3333"/>
                </a:solidFill>
                <a:latin typeface="Palanquin Medium"/>
                <a:ea typeface="Palanquin Medium"/>
                <a:cs typeface="Palanquin Medium"/>
                <a:sym typeface="Palanquin Medium"/>
              </a:rPr>
              <a:t>Niveau de compétences numériques</a:t>
            </a:r>
            <a:endParaRPr b="1" i="0" sz="1500" u="none" cap="none" strike="noStrike">
              <a:solidFill>
                <a:srgbClr val="FF3333"/>
              </a:solidFill>
              <a:highlight>
                <a:srgbClr val="FF3333"/>
              </a:highlight>
              <a:latin typeface="Palanquin"/>
              <a:ea typeface="Palanquin"/>
              <a:cs typeface="Palanquin"/>
              <a:sym typeface="Palanquin"/>
            </a:endParaRPr>
          </a:p>
        </p:txBody>
      </p:sp>
      <p:sp>
        <p:nvSpPr>
          <p:cNvPr id="613" name="Google Shape;613;p55"/>
          <p:cNvSpPr txBox="1"/>
          <p:nvPr/>
        </p:nvSpPr>
        <p:spPr>
          <a:xfrm>
            <a:off x="4598600" y="288750"/>
            <a:ext cx="2186100" cy="762000"/>
          </a:xfrm>
          <a:prstGeom prst="rect">
            <a:avLst/>
          </a:prstGeom>
          <a:noFill/>
          <a:ln>
            <a:noFill/>
          </a:ln>
        </p:spPr>
        <p:txBody>
          <a:bodyPr anchorCtr="0" anchor="t" bIns="34275" lIns="34275" spcFirstLastPara="1" rIns="34275" wrap="square" tIns="34275">
            <a:spAutoFit/>
          </a:bodyPr>
          <a:lstStyle/>
          <a:p>
            <a:pPr indent="0" lvl="0" marL="0" marR="0" rtl="0" algn="ctr">
              <a:lnSpc>
                <a:spcPct val="100000"/>
              </a:lnSpc>
              <a:spcBef>
                <a:spcPts val="0"/>
              </a:spcBef>
              <a:spcAft>
                <a:spcPts val="0"/>
              </a:spcAft>
              <a:buClr>
                <a:schemeClr val="dk1"/>
              </a:buClr>
              <a:buSzPts val="1100"/>
              <a:buFont typeface="Arial"/>
              <a:buNone/>
            </a:pPr>
            <a:r>
              <a:rPr b="0" i="0" lang="fr" sz="1500" u="none" cap="none" strike="noStrike">
                <a:solidFill>
                  <a:srgbClr val="FF3333"/>
                </a:solidFill>
                <a:latin typeface="Palanquin Medium"/>
                <a:ea typeface="Palanquin Medium"/>
                <a:cs typeface="Palanquin Medium"/>
                <a:sym typeface="Palanquin Medium"/>
              </a:rPr>
              <a:t>Relation au numérique </a:t>
            </a:r>
            <a:br>
              <a:rPr b="0" i="0" lang="fr" sz="1500" u="none" cap="none" strike="noStrike">
                <a:solidFill>
                  <a:srgbClr val="FF3333"/>
                </a:solidFill>
                <a:latin typeface="Palanquin Medium"/>
                <a:ea typeface="Palanquin Medium"/>
                <a:cs typeface="Palanquin Medium"/>
                <a:sym typeface="Palanquin Medium"/>
              </a:rPr>
            </a:br>
            <a:r>
              <a:rPr b="0" i="0" lang="fr" sz="1500" u="none" cap="none" strike="noStrike">
                <a:solidFill>
                  <a:srgbClr val="FF3333"/>
                </a:solidFill>
                <a:latin typeface="Palanquin Medium"/>
                <a:ea typeface="Palanquin Medium"/>
                <a:cs typeface="Palanquin Medium"/>
                <a:sym typeface="Palanquin Medium"/>
              </a:rPr>
              <a:t>/ freins psychologiques</a:t>
            </a:r>
            <a:endParaRPr b="0" i="0" sz="1500" u="none" cap="none" strike="noStrike">
              <a:solidFill>
                <a:srgbClr val="FF3333"/>
              </a:solidFill>
              <a:latin typeface="Palanquin Medium"/>
              <a:ea typeface="Palanquin Medium"/>
              <a:cs typeface="Palanquin Medium"/>
              <a:sym typeface="Palanquin Medium"/>
            </a:endParaRPr>
          </a:p>
          <a:p>
            <a:pPr indent="0" lvl="0" marL="0" marR="0" rtl="0" algn="ctr">
              <a:lnSpc>
                <a:spcPct val="100000"/>
              </a:lnSpc>
              <a:spcBef>
                <a:spcPts val="0"/>
              </a:spcBef>
              <a:spcAft>
                <a:spcPts val="0"/>
              </a:spcAft>
              <a:buClr>
                <a:srgbClr val="000000"/>
              </a:buClr>
              <a:buSzPts val="2200"/>
              <a:buFont typeface="Arial"/>
              <a:buNone/>
            </a:pPr>
            <a:r>
              <a:t/>
            </a:r>
            <a:endParaRPr b="1" i="0" sz="1500" u="none" cap="none" strike="noStrike">
              <a:solidFill>
                <a:srgbClr val="FF3333"/>
              </a:solidFill>
              <a:highlight>
                <a:srgbClr val="FF3333"/>
              </a:highlight>
              <a:latin typeface="Palanquin"/>
              <a:ea typeface="Palanquin"/>
              <a:cs typeface="Palanquin"/>
              <a:sym typeface="Palanquin"/>
            </a:endParaRPr>
          </a:p>
        </p:txBody>
      </p:sp>
      <p:cxnSp>
        <p:nvCxnSpPr>
          <p:cNvPr id="614" name="Google Shape;614;p55"/>
          <p:cNvCxnSpPr/>
          <p:nvPr/>
        </p:nvCxnSpPr>
        <p:spPr>
          <a:xfrm>
            <a:off x="2359825" y="441150"/>
            <a:ext cx="0" cy="4259400"/>
          </a:xfrm>
          <a:prstGeom prst="straightConnector1">
            <a:avLst/>
          </a:prstGeom>
          <a:noFill/>
          <a:ln cap="flat" cmpd="sng" w="19050">
            <a:solidFill>
              <a:srgbClr val="FF3333"/>
            </a:solidFill>
            <a:prstDash val="dot"/>
            <a:round/>
            <a:headEnd len="sm" w="sm" type="none"/>
            <a:tailEnd len="sm" w="sm" type="none"/>
          </a:ln>
        </p:spPr>
      </p:cxnSp>
      <p:cxnSp>
        <p:nvCxnSpPr>
          <p:cNvPr id="615" name="Google Shape;615;p55"/>
          <p:cNvCxnSpPr/>
          <p:nvPr/>
        </p:nvCxnSpPr>
        <p:spPr>
          <a:xfrm>
            <a:off x="6784800" y="441150"/>
            <a:ext cx="0" cy="4259400"/>
          </a:xfrm>
          <a:prstGeom prst="straightConnector1">
            <a:avLst/>
          </a:prstGeom>
          <a:noFill/>
          <a:ln cap="flat" cmpd="sng" w="19050">
            <a:solidFill>
              <a:srgbClr val="FF3333"/>
            </a:solidFill>
            <a:prstDash val="dot"/>
            <a:round/>
            <a:headEnd len="sm" w="sm" type="none"/>
            <a:tailEnd len="sm" w="sm" type="none"/>
          </a:ln>
        </p:spPr>
      </p:cxnSp>
      <p:sp>
        <p:nvSpPr>
          <p:cNvPr id="616" name="Google Shape;616;p55"/>
          <p:cNvSpPr txBox="1"/>
          <p:nvPr/>
        </p:nvSpPr>
        <p:spPr>
          <a:xfrm>
            <a:off x="2489650" y="288750"/>
            <a:ext cx="1872600" cy="300000"/>
          </a:xfrm>
          <a:prstGeom prst="rect">
            <a:avLst/>
          </a:prstGeom>
          <a:noFill/>
          <a:ln>
            <a:noFill/>
          </a:ln>
        </p:spPr>
        <p:txBody>
          <a:bodyPr anchorCtr="0" anchor="t" bIns="34275" lIns="34275" spcFirstLastPara="1" rIns="34275" wrap="square" tIns="34275">
            <a:spAutoFit/>
          </a:bodyPr>
          <a:lstStyle/>
          <a:p>
            <a:pPr indent="0" lvl="0" marL="0" marR="0" rtl="0" algn="ctr">
              <a:lnSpc>
                <a:spcPct val="100000"/>
              </a:lnSpc>
              <a:spcBef>
                <a:spcPts val="0"/>
              </a:spcBef>
              <a:spcAft>
                <a:spcPts val="0"/>
              </a:spcAft>
              <a:buClr>
                <a:schemeClr val="dk1"/>
              </a:buClr>
              <a:buSzPts val="1100"/>
              <a:buFont typeface="Arial"/>
              <a:buNone/>
            </a:pPr>
            <a:r>
              <a:rPr b="0" i="0" lang="fr" sz="1500" u="none" cap="none" strike="noStrike">
                <a:solidFill>
                  <a:srgbClr val="FF3333"/>
                </a:solidFill>
                <a:latin typeface="Palanquin Medium"/>
                <a:ea typeface="Palanquin Medium"/>
                <a:cs typeface="Palanquin Medium"/>
                <a:sym typeface="Palanquin Medium"/>
              </a:rPr>
              <a:t>Équipement </a:t>
            </a:r>
            <a:endParaRPr b="1" i="0" sz="1500" u="none" cap="none" strike="noStrike">
              <a:solidFill>
                <a:srgbClr val="FF3333"/>
              </a:solidFill>
              <a:highlight>
                <a:srgbClr val="FF3333"/>
              </a:highlight>
              <a:latin typeface="Palanquin"/>
              <a:ea typeface="Palanquin"/>
              <a:cs typeface="Palanquin"/>
              <a:sym typeface="Palanquin"/>
            </a:endParaRPr>
          </a:p>
        </p:txBody>
      </p:sp>
      <p:sp>
        <p:nvSpPr>
          <p:cNvPr id="617" name="Google Shape;617;p55"/>
          <p:cNvSpPr txBox="1"/>
          <p:nvPr/>
        </p:nvSpPr>
        <p:spPr>
          <a:xfrm>
            <a:off x="6784800" y="288750"/>
            <a:ext cx="2095200" cy="531000"/>
          </a:xfrm>
          <a:prstGeom prst="rect">
            <a:avLst/>
          </a:prstGeom>
          <a:noFill/>
          <a:ln>
            <a:noFill/>
          </a:ln>
        </p:spPr>
        <p:txBody>
          <a:bodyPr anchorCtr="0" anchor="t" bIns="34275" lIns="34275" spcFirstLastPara="1" rIns="34275" wrap="square" tIns="34275">
            <a:spAutoFit/>
          </a:bodyPr>
          <a:lstStyle/>
          <a:p>
            <a:pPr indent="0" lvl="0" marL="0" marR="0" rtl="0" algn="ctr">
              <a:lnSpc>
                <a:spcPct val="100000"/>
              </a:lnSpc>
              <a:spcBef>
                <a:spcPts val="0"/>
              </a:spcBef>
              <a:spcAft>
                <a:spcPts val="0"/>
              </a:spcAft>
              <a:buClr>
                <a:schemeClr val="dk1"/>
              </a:buClr>
              <a:buSzPts val="1100"/>
              <a:buFont typeface="Arial"/>
              <a:buNone/>
            </a:pPr>
            <a:r>
              <a:rPr b="0" i="0" lang="fr" sz="1500" u="none" cap="none" strike="noStrike">
                <a:solidFill>
                  <a:srgbClr val="FF3333"/>
                </a:solidFill>
                <a:latin typeface="Palanquin Medium"/>
                <a:ea typeface="Palanquin Medium"/>
                <a:cs typeface="Palanquin Medium"/>
                <a:sym typeface="Palanquin Medium"/>
              </a:rPr>
              <a:t>Appui </a:t>
            </a:r>
            <a:br>
              <a:rPr b="0" i="0" lang="fr" sz="1500" u="none" cap="none" strike="noStrike">
                <a:solidFill>
                  <a:srgbClr val="FF3333"/>
                </a:solidFill>
                <a:latin typeface="Palanquin Medium"/>
                <a:ea typeface="Palanquin Medium"/>
                <a:cs typeface="Palanquin Medium"/>
                <a:sym typeface="Palanquin Medium"/>
              </a:rPr>
            </a:br>
            <a:r>
              <a:rPr b="0" i="0" lang="fr" sz="1500" u="none" cap="none" strike="noStrike">
                <a:solidFill>
                  <a:srgbClr val="FF3333"/>
                </a:solidFill>
                <a:latin typeface="Palanquin Medium"/>
                <a:ea typeface="Palanquin Medium"/>
                <a:cs typeface="Palanquin Medium"/>
                <a:sym typeface="Palanquin Medium"/>
              </a:rPr>
              <a:t>de l’entourage</a:t>
            </a:r>
            <a:endParaRPr b="1" i="0" sz="1500" u="none" cap="none" strike="noStrike">
              <a:solidFill>
                <a:srgbClr val="FF3333"/>
              </a:solidFill>
              <a:highlight>
                <a:srgbClr val="FF3333"/>
              </a:highlight>
              <a:latin typeface="Palanquin"/>
              <a:ea typeface="Palanquin"/>
              <a:cs typeface="Palanquin"/>
              <a:sym typeface="Palanquin"/>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1" name="Shape 621"/>
        <p:cNvGrpSpPr/>
        <p:nvPr/>
      </p:nvGrpSpPr>
      <p:grpSpPr>
        <a:xfrm>
          <a:off x="0" y="0"/>
          <a:ext cx="0" cy="0"/>
          <a:chOff x="0" y="0"/>
          <a:chExt cx="0" cy="0"/>
        </a:xfrm>
      </p:grpSpPr>
      <p:sp>
        <p:nvSpPr>
          <p:cNvPr id="622" name="Google Shape;622;p56"/>
          <p:cNvSpPr txBox="1"/>
          <p:nvPr/>
        </p:nvSpPr>
        <p:spPr>
          <a:xfrm>
            <a:off x="826900" y="638575"/>
            <a:ext cx="78786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chemeClr val="dk1"/>
              </a:buClr>
              <a:buSzPts val="1100"/>
              <a:buFont typeface="Arial"/>
              <a:buNone/>
            </a:pPr>
            <a:r>
              <a:rPr b="1" i="0" lang="fr" sz="2600" u="none" cap="none" strike="noStrike">
                <a:solidFill>
                  <a:srgbClr val="FFFFFF"/>
                </a:solidFill>
                <a:highlight>
                  <a:srgbClr val="003081"/>
                </a:highlight>
                <a:latin typeface="Palanquin"/>
                <a:ea typeface="Palanquin"/>
                <a:cs typeface="Palanquin"/>
                <a:sym typeface="Palanquin"/>
              </a:rPr>
              <a:t>Exemple de questions du diagnostic rapide</a:t>
            </a:r>
            <a:endParaRPr b="1" i="0" sz="2600" u="none" cap="none" strike="noStrike">
              <a:solidFill>
                <a:srgbClr val="FFFFFF"/>
              </a:solidFill>
              <a:highlight>
                <a:srgbClr val="003081"/>
              </a:highlight>
              <a:latin typeface="Palanquin"/>
              <a:ea typeface="Palanquin"/>
              <a:cs typeface="Palanquin"/>
              <a:sym typeface="Palanquin"/>
            </a:endParaRPr>
          </a:p>
        </p:txBody>
      </p:sp>
      <p:sp>
        <p:nvSpPr>
          <p:cNvPr id="623" name="Google Shape;623;p56"/>
          <p:cNvSpPr txBox="1"/>
          <p:nvPr/>
        </p:nvSpPr>
        <p:spPr>
          <a:xfrm>
            <a:off x="880036" y="1241134"/>
            <a:ext cx="6952200" cy="259200"/>
          </a:xfrm>
          <a:prstGeom prst="rect">
            <a:avLst/>
          </a:prstGeom>
          <a:noFill/>
          <a:ln>
            <a:noFill/>
          </a:ln>
        </p:spPr>
        <p:txBody>
          <a:bodyPr anchorCtr="0" anchor="t" bIns="0" lIns="0" spcFirstLastPara="1" rIns="0" wrap="square" tIns="12700">
            <a:spAutoFit/>
          </a:bodyPr>
          <a:lstStyle/>
          <a:p>
            <a:pPr indent="0" lvl="0" marL="12700" marR="0" rtl="0" algn="l">
              <a:lnSpc>
                <a:spcPct val="100000"/>
              </a:lnSpc>
              <a:spcBef>
                <a:spcPts val="0"/>
              </a:spcBef>
              <a:spcAft>
                <a:spcPts val="0"/>
              </a:spcAft>
              <a:buClr>
                <a:srgbClr val="000000"/>
              </a:buClr>
              <a:buSzPts val="1600"/>
              <a:buFont typeface="Arial"/>
              <a:buNone/>
            </a:pPr>
            <a:r>
              <a:rPr b="1" i="0" lang="fr" sz="1600" u="none" cap="none" strike="noStrike">
                <a:solidFill>
                  <a:srgbClr val="FF3333"/>
                </a:solidFill>
                <a:latin typeface="Roboto"/>
                <a:ea typeface="Roboto"/>
                <a:cs typeface="Roboto"/>
                <a:sym typeface="Roboto"/>
              </a:rPr>
              <a:t>Avez-vous l’habitude de réaliser des démarches en ligne par vous-même ?</a:t>
            </a:r>
            <a:endParaRPr b="0" i="0" sz="1600" u="none" cap="none" strike="noStrike">
              <a:solidFill>
                <a:srgbClr val="FF3333"/>
              </a:solidFill>
              <a:latin typeface="Roboto"/>
              <a:ea typeface="Roboto"/>
              <a:cs typeface="Roboto"/>
              <a:sym typeface="Roboto"/>
            </a:endParaRPr>
          </a:p>
        </p:txBody>
      </p:sp>
      <p:sp>
        <p:nvSpPr>
          <p:cNvPr id="624" name="Google Shape;624;p56"/>
          <p:cNvSpPr/>
          <p:nvPr/>
        </p:nvSpPr>
        <p:spPr>
          <a:xfrm>
            <a:off x="1515575" y="1632750"/>
            <a:ext cx="1599900" cy="357900"/>
          </a:xfrm>
          <a:prstGeom prst="rect">
            <a:avLst/>
          </a:prstGeom>
          <a:solidFill>
            <a:srgbClr val="FFD9D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rgbClr val="FF3333"/>
                </a:solidFill>
                <a:latin typeface="Palanquin"/>
                <a:ea typeface="Palanquin"/>
                <a:cs typeface="Palanquin"/>
                <a:sym typeface="Palanquin"/>
              </a:rPr>
              <a:t>OUI</a:t>
            </a:r>
            <a:endParaRPr b="0" i="0" sz="1400" u="none" cap="none" strike="noStrike">
              <a:solidFill>
                <a:srgbClr val="FF3333"/>
              </a:solidFill>
              <a:latin typeface="Palanquin"/>
              <a:ea typeface="Palanquin"/>
              <a:cs typeface="Palanquin"/>
              <a:sym typeface="Palanquin"/>
            </a:endParaRPr>
          </a:p>
        </p:txBody>
      </p:sp>
      <p:sp>
        <p:nvSpPr>
          <p:cNvPr id="625" name="Google Shape;625;p56"/>
          <p:cNvSpPr/>
          <p:nvPr/>
        </p:nvSpPr>
        <p:spPr>
          <a:xfrm>
            <a:off x="1515575" y="2066422"/>
            <a:ext cx="1599900" cy="357900"/>
          </a:xfrm>
          <a:prstGeom prst="rect">
            <a:avLst/>
          </a:prstGeom>
          <a:solidFill>
            <a:srgbClr val="FFD9D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rgbClr val="FF3333"/>
                </a:solidFill>
                <a:latin typeface="Palanquin"/>
                <a:ea typeface="Palanquin"/>
                <a:cs typeface="Palanquin"/>
                <a:sym typeface="Palanquin"/>
              </a:rPr>
              <a:t>NON</a:t>
            </a:r>
            <a:endParaRPr b="0" i="0" sz="1400" u="none" cap="none" strike="noStrike">
              <a:solidFill>
                <a:srgbClr val="FF3333"/>
              </a:solidFill>
              <a:latin typeface="Palanquin"/>
              <a:ea typeface="Palanquin"/>
              <a:cs typeface="Palanquin"/>
              <a:sym typeface="Palanquin"/>
            </a:endParaRPr>
          </a:p>
        </p:txBody>
      </p:sp>
      <p:sp>
        <p:nvSpPr>
          <p:cNvPr id="626" name="Google Shape;626;p56"/>
          <p:cNvSpPr txBox="1"/>
          <p:nvPr/>
        </p:nvSpPr>
        <p:spPr>
          <a:xfrm>
            <a:off x="880036" y="2600772"/>
            <a:ext cx="6952200" cy="259200"/>
          </a:xfrm>
          <a:prstGeom prst="rect">
            <a:avLst/>
          </a:prstGeom>
          <a:noFill/>
          <a:ln>
            <a:noFill/>
          </a:ln>
        </p:spPr>
        <p:txBody>
          <a:bodyPr anchorCtr="0" anchor="t" bIns="0" lIns="0" spcFirstLastPara="1" rIns="0" wrap="square" tIns="12700">
            <a:spAutoFit/>
          </a:bodyPr>
          <a:lstStyle/>
          <a:p>
            <a:pPr indent="0" lvl="0" marL="12700" marR="0" rtl="0" algn="l">
              <a:lnSpc>
                <a:spcPct val="100000"/>
              </a:lnSpc>
              <a:spcBef>
                <a:spcPts val="0"/>
              </a:spcBef>
              <a:spcAft>
                <a:spcPts val="0"/>
              </a:spcAft>
              <a:buClr>
                <a:schemeClr val="dk1"/>
              </a:buClr>
              <a:buSzPts val="1100"/>
              <a:buFont typeface="Arial"/>
              <a:buNone/>
            </a:pPr>
            <a:r>
              <a:rPr b="1" i="0" lang="fr" sz="1600" u="none" cap="none" strike="noStrike">
                <a:solidFill>
                  <a:srgbClr val="FF3333"/>
                </a:solidFill>
                <a:latin typeface="Roboto"/>
                <a:ea typeface="Roboto"/>
                <a:cs typeface="Roboto"/>
                <a:sym typeface="Roboto"/>
              </a:rPr>
              <a:t>Pourquoi ?</a:t>
            </a:r>
            <a:endParaRPr b="1" i="0" sz="1600" u="none" cap="none" strike="noStrike">
              <a:solidFill>
                <a:srgbClr val="FF3333"/>
              </a:solidFill>
              <a:latin typeface="Roboto"/>
              <a:ea typeface="Roboto"/>
              <a:cs typeface="Roboto"/>
              <a:sym typeface="Roboto"/>
            </a:endParaRPr>
          </a:p>
        </p:txBody>
      </p:sp>
      <p:sp>
        <p:nvSpPr>
          <p:cNvPr id="627" name="Google Shape;627;p56"/>
          <p:cNvSpPr/>
          <p:nvPr/>
        </p:nvSpPr>
        <p:spPr>
          <a:xfrm>
            <a:off x="1515575" y="3036389"/>
            <a:ext cx="3963300" cy="357900"/>
          </a:xfrm>
          <a:prstGeom prst="rect">
            <a:avLst/>
          </a:prstGeom>
          <a:solidFill>
            <a:srgbClr val="FFD9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fr" sz="1400" u="none" cap="none" strike="noStrike">
                <a:solidFill>
                  <a:srgbClr val="FF3333"/>
                </a:solidFill>
                <a:latin typeface="Palanquin"/>
                <a:ea typeface="Palanquin"/>
                <a:cs typeface="Palanquin"/>
                <a:sym typeface="Palanquin"/>
              </a:rPr>
              <a:t>Je n’ai pas d’équipement ni de connexion internet</a:t>
            </a:r>
            <a:endParaRPr b="0" i="0" sz="1400" u="none" cap="none" strike="noStrike">
              <a:solidFill>
                <a:srgbClr val="FF3333"/>
              </a:solidFill>
              <a:latin typeface="Palanquin"/>
              <a:ea typeface="Palanquin"/>
              <a:cs typeface="Palanquin"/>
              <a:sym typeface="Palanquin"/>
            </a:endParaRPr>
          </a:p>
        </p:txBody>
      </p:sp>
      <p:sp>
        <p:nvSpPr>
          <p:cNvPr id="628" name="Google Shape;628;p56"/>
          <p:cNvSpPr/>
          <p:nvPr/>
        </p:nvSpPr>
        <p:spPr>
          <a:xfrm>
            <a:off x="1515575" y="3509595"/>
            <a:ext cx="3963300" cy="357900"/>
          </a:xfrm>
          <a:prstGeom prst="rect">
            <a:avLst/>
          </a:prstGeom>
          <a:solidFill>
            <a:srgbClr val="FFD9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fr" sz="1400" u="none" cap="none" strike="noStrike">
                <a:solidFill>
                  <a:srgbClr val="FF3333"/>
                </a:solidFill>
                <a:latin typeface="Palanquin"/>
                <a:ea typeface="Palanquin"/>
                <a:cs typeface="Palanquin"/>
                <a:sym typeface="Palanquin"/>
              </a:rPr>
              <a:t>Je ne n’ai pas envie</a:t>
            </a:r>
            <a:endParaRPr b="0" i="0" sz="1400" u="none" cap="none" strike="noStrike">
              <a:solidFill>
                <a:srgbClr val="FF3333"/>
              </a:solidFill>
              <a:latin typeface="Palanquin"/>
              <a:ea typeface="Palanquin"/>
              <a:cs typeface="Palanquin"/>
              <a:sym typeface="Palanquin"/>
            </a:endParaRPr>
          </a:p>
        </p:txBody>
      </p:sp>
      <p:sp>
        <p:nvSpPr>
          <p:cNvPr id="629" name="Google Shape;629;p56"/>
          <p:cNvSpPr/>
          <p:nvPr/>
        </p:nvSpPr>
        <p:spPr>
          <a:xfrm>
            <a:off x="1515575" y="3982801"/>
            <a:ext cx="3963300" cy="357900"/>
          </a:xfrm>
          <a:prstGeom prst="rect">
            <a:avLst/>
          </a:prstGeom>
          <a:solidFill>
            <a:srgbClr val="FFD9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fr" sz="1400" u="none" cap="none" strike="noStrike">
                <a:solidFill>
                  <a:srgbClr val="FF3333"/>
                </a:solidFill>
                <a:latin typeface="Palanquin"/>
                <a:ea typeface="Palanquin"/>
                <a:cs typeface="Palanquin"/>
                <a:sym typeface="Palanquin"/>
              </a:rPr>
              <a:t>Je ne sais ni lire, ni écrire le français</a:t>
            </a:r>
            <a:endParaRPr b="0" i="0" sz="1400" u="none" cap="none" strike="noStrike">
              <a:solidFill>
                <a:srgbClr val="FF3333"/>
              </a:solidFill>
              <a:latin typeface="Palanquin"/>
              <a:ea typeface="Palanquin"/>
              <a:cs typeface="Palanquin"/>
              <a:sym typeface="Palanquin"/>
            </a:endParaRPr>
          </a:p>
        </p:txBody>
      </p:sp>
      <p:sp>
        <p:nvSpPr>
          <p:cNvPr id="630" name="Google Shape;630;p56"/>
          <p:cNvSpPr/>
          <p:nvPr/>
        </p:nvSpPr>
        <p:spPr>
          <a:xfrm>
            <a:off x="1515575" y="4456008"/>
            <a:ext cx="3963300" cy="357900"/>
          </a:xfrm>
          <a:prstGeom prst="rect">
            <a:avLst/>
          </a:prstGeom>
          <a:solidFill>
            <a:srgbClr val="FFD9D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fr" sz="1400" u="none" cap="none" strike="noStrike">
                <a:solidFill>
                  <a:srgbClr val="FF3333"/>
                </a:solidFill>
                <a:latin typeface="Palanquin"/>
                <a:ea typeface="Palanquin"/>
                <a:cs typeface="Palanquin"/>
                <a:sym typeface="Palanquin"/>
              </a:rPr>
              <a:t>Je ne sais pas faire</a:t>
            </a:r>
            <a:endParaRPr b="0" i="0" sz="1400" u="none" cap="none" strike="noStrike">
              <a:solidFill>
                <a:srgbClr val="FF3333"/>
              </a:solidFill>
              <a:latin typeface="Palanquin"/>
              <a:ea typeface="Palanquin"/>
              <a:cs typeface="Palanquin"/>
              <a:sym typeface="Palanquin"/>
            </a:endParaRPr>
          </a:p>
        </p:txBody>
      </p:sp>
      <p:sp>
        <p:nvSpPr>
          <p:cNvPr id="631" name="Google Shape;631;p56"/>
          <p:cNvSpPr/>
          <p:nvPr/>
        </p:nvSpPr>
        <p:spPr>
          <a:xfrm>
            <a:off x="3306825" y="1633375"/>
            <a:ext cx="5280900" cy="357900"/>
          </a:xfrm>
          <a:prstGeom prst="rect">
            <a:avLst/>
          </a:prstGeom>
          <a:noFill/>
          <a:ln>
            <a:noFill/>
          </a:ln>
        </p:spPr>
        <p:txBody>
          <a:bodyPr anchorCtr="0" anchor="ctr" bIns="91425" lIns="91425" spcFirstLastPara="1" rIns="91425" wrap="square" tIns="91425">
            <a:noAutofit/>
          </a:bodyPr>
          <a:lstStyle/>
          <a:p>
            <a:pPr indent="-317500" lvl="0" marL="457200" marR="0" rtl="0" algn="l">
              <a:lnSpc>
                <a:spcPct val="100000"/>
              </a:lnSpc>
              <a:spcBef>
                <a:spcPts val="0"/>
              </a:spcBef>
              <a:spcAft>
                <a:spcPts val="0"/>
              </a:spcAft>
              <a:buClr>
                <a:srgbClr val="21398E"/>
              </a:buClr>
              <a:buSzPts val="1400"/>
              <a:buFont typeface="Palanquin"/>
              <a:buChar char="➔"/>
            </a:pPr>
            <a:r>
              <a:rPr b="0" i="0" lang="fr" sz="1400" u="none" cap="none" strike="noStrike">
                <a:solidFill>
                  <a:srgbClr val="21398E"/>
                </a:solidFill>
                <a:latin typeface="Palanquin"/>
                <a:ea typeface="Palanquin"/>
                <a:cs typeface="Palanquin"/>
                <a:sym typeface="Palanquin"/>
              </a:rPr>
              <a:t>Cette personne est sûrement proche de l’autonomie mais vérifier si c’est vraiment le cas en poussant la conversation</a:t>
            </a:r>
            <a:endParaRPr b="0" i="0" sz="1400" u="none" cap="none" strike="noStrike">
              <a:solidFill>
                <a:srgbClr val="21398E"/>
              </a:solidFill>
              <a:latin typeface="Palanquin"/>
              <a:ea typeface="Palanquin"/>
              <a:cs typeface="Palanquin"/>
              <a:sym typeface="Palanquin"/>
            </a:endParaRPr>
          </a:p>
        </p:txBody>
      </p:sp>
      <p:sp>
        <p:nvSpPr>
          <p:cNvPr id="632" name="Google Shape;632;p56"/>
          <p:cNvSpPr/>
          <p:nvPr/>
        </p:nvSpPr>
        <p:spPr>
          <a:xfrm>
            <a:off x="5588650" y="3036400"/>
            <a:ext cx="3117000" cy="357900"/>
          </a:xfrm>
          <a:prstGeom prst="rect">
            <a:avLst/>
          </a:prstGeom>
          <a:noFill/>
          <a:ln>
            <a:noFill/>
          </a:ln>
        </p:spPr>
        <p:txBody>
          <a:bodyPr anchorCtr="0" anchor="ctr" bIns="91425" lIns="91425" spcFirstLastPara="1" rIns="91425" wrap="square" tIns="91425">
            <a:noAutofit/>
          </a:bodyPr>
          <a:lstStyle/>
          <a:p>
            <a:pPr indent="-317500" lvl="0" marL="457200" marR="0" rtl="0" algn="l">
              <a:lnSpc>
                <a:spcPct val="100000"/>
              </a:lnSpc>
              <a:spcBef>
                <a:spcPts val="0"/>
              </a:spcBef>
              <a:spcAft>
                <a:spcPts val="0"/>
              </a:spcAft>
              <a:buClr>
                <a:srgbClr val="21398E"/>
              </a:buClr>
              <a:buSzPts val="1400"/>
              <a:buFont typeface="Palanquin"/>
              <a:buChar char="➔"/>
            </a:pPr>
            <a:r>
              <a:rPr b="0" i="0" lang="fr" sz="1400" u="none" cap="none" strike="noStrike">
                <a:solidFill>
                  <a:srgbClr val="21398E"/>
                </a:solidFill>
                <a:latin typeface="Palanquin"/>
                <a:ea typeface="Palanquin"/>
                <a:cs typeface="Palanquin"/>
                <a:sym typeface="Palanquin"/>
              </a:rPr>
              <a:t>Freins matériels</a:t>
            </a:r>
            <a:endParaRPr b="0" i="0" sz="1400" u="none" cap="none" strike="noStrike">
              <a:solidFill>
                <a:srgbClr val="21398E"/>
              </a:solidFill>
              <a:latin typeface="Palanquin"/>
              <a:ea typeface="Palanquin"/>
              <a:cs typeface="Palanquin"/>
              <a:sym typeface="Palanquin"/>
            </a:endParaRPr>
          </a:p>
        </p:txBody>
      </p:sp>
      <p:sp>
        <p:nvSpPr>
          <p:cNvPr id="633" name="Google Shape;633;p56"/>
          <p:cNvSpPr/>
          <p:nvPr/>
        </p:nvSpPr>
        <p:spPr>
          <a:xfrm>
            <a:off x="5588650" y="3509600"/>
            <a:ext cx="3229200" cy="357900"/>
          </a:xfrm>
          <a:prstGeom prst="rect">
            <a:avLst/>
          </a:prstGeom>
          <a:noFill/>
          <a:ln>
            <a:noFill/>
          </a:ln>
        </p:spPr>
        <p:txBody>
          <a:bodyPr anchorCtr="0" anchor="ctr" bIns="91425" lIns="91425" spcFirstLastPara="1" rIns="91425" wrap="square" tIns="91425">
            <a:noAutofit/>
          </a:bodyPr>
          <a:lstStyle/>
          <a:p>
            <a:pPr indent="-317500" lvl="0" marL="457200" marR="0" rtl="0" algn="l">
              <a:lnSpc>
                <a:spcPct val="100000"/>
              </a:lnSpc>
              <a:spcBef>
                <a:spcPts val="0"/>
              </a:spcBef>
              <a:spcAft>
                <a:spcPts val="0"/>
              </a:spcAft>
              <a:buClr>
                <a:srgbClr val="21398E"/>
              </a:buClr>
              <a:buSzPts val="1400"/>
              <a:buFont typeface="Palanquin"/>
              <a:buChar char="➔"/>
            </a:pPr>
            <a:r>
              <a:rPr b="0" i="0" lang="fr" sz="1400" u="none" cap="none" strike="noStrike">
                <a:solidFill>
                  <a:srgbClr val="21398E"/>
                </a:solidFill>
                <a:latin typeface="Palanquin"/>
                <a:ea typeface="Palanquin"/>
                <a:cs typeface="Palanquin"/>
                <a:sym typeface="Palanquin"/>
              </a:rPr>
              <a:t>Freins psychologiques (motivation, peur…)</a:t>
            </a:r>
            <a:endParaRPr b="0" i="0" sz="1400" u="none" cap="none" strike="noStrike">
              <a:solidFill>
                <a:srgbClr val="21398E"/>
              </a:solidFill>
              <a:latin typeface="Palanquin"/>
              <a:ea typeface="Palanquin"/>
              <a:cs typeface="Palanquin"/>
              <a:sym typeface="Palanquin"/>
            </a:endParaRPr>
          </a:p>
        </p:txBody>
      </p:sp>
      <p:sp>
        <p:nvSpPr>
          <p:cNvPr id="634" name="Google Shape;634;p56"/>
          <p:cNvSpPr/>
          <p:nvPr/>
        </p:nvSpPr>
        <p:spPr>
          <a:xfrm>
            <a:off x="5588650" y="4456000"/>
            <a:ext cx="3229200" cy="357900"/>
          </a:xfrm>
          <a:prstGeom prst="rect">
            <a:avLst/>
          </a:prstGeom>
          <a:noFill/>
          <a:ln>
            <a:noFill/>
          </a:ln>
        </p:spPr>
        <p:txBody>
          <a:bodyPr anchorCtr="0" anchor="ctr" bIns="91425" lIns="91425" spcFirstLastPara="1" rIns="91425" wrap="square" tIns="91425">
            <a:noAutofit/>
          </a:bodyPr>
          <a:lstStyle/>
          <a:p>
            <a:pPr indent="-317500" lvl="0" marL="457200" marR="0" rtl="0" algn="l">
              <a:lnSpc>
                <a:spcPct val="100000"/>
              </a:lnSpc>
              <a:spcBef>
                <a:spcPts val="0"/>
              </a:spcBef>
              <a:spcAft>
                <a:spcPts val="0"/>
              </a:spcAft>
              <a:buClr>
                <a:srgbClr val="21398E"/>
              </a:buClr>
              <a:buSzPts val="1400"/>
              <a:buFont typeface="Palanquin"/>
              <a:buChar char="➔"/>
            </a:pPr>
            <a:r>
              <a:rPr b="0" i="0" lang="fr" sz="1400" u="none" cap="none" strike="noStrike">
                <a:solidFill>
                  <a:srgbClr val="21398E"/>
                </a:solidFill>
                <a:latin typeface="Palanquin"/>
                <a:ea typeface="Palanquin"/>
                <a:cs typeface="Palanquin"/>
                <a:sym typeface="Palanquin"/>
              </a:rPr>
              <a:t>Freins liés aux compétences</a:t>
            </a:r>
            <a:endParaRPr b="0" i="0" sz="1400" u="none" cap="none" strike="noStrike">
              <a:solidFill>
                <a:srgbClr val="21398E"/>
              </a:solidFill>
              <a:latin typeface="Palanquin"/>
              <a:ea typeface="Palanquin"/>
              <a:cs typeface="Palanquin"/>
              <a:sym typeface="Palanquin"/>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8" name="Shape 638"/>
        <p:cNvGrpSpPr/>
        <p:nvPr/>
      </p:nvGrpSpPr>
      <p:grpSpPr>
        <a:xfrm>
          <a:off x="0" y="0"/>
          <a:ext cx="0" cy="0"/>
          <a:chOff x="0" y="0"/>
          <a:chExt cx="0" cy="0"/>
        </a:xfrm>
      </p:grpSpPr>
      <p:sp>
        <p:nvSpPr>
          <p:cNvPr id="639" name="Google Shape;639;p57"/>
          <p:cNvSpPr txBox="1"/>
          <p:nvPr/>
        </p:nvSpPr>
        <p:spPr>
          <a:xfrm>
            <a:off x="826900" y="638575"/>
            <a:ext cx="78360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0" i="0" lang="fr" sz="2600" u="none" cap="none" strike="noStrike">
                <a:solidFill>
                  <a:schemeClr val="lt1"/>
                </a:solidFill>
                <a:highlight>
                  <a:srgbClr val="003081"/>
                </a:highlight>
                <a:latin typeface="Palanquin"/>
                <a:ea typeface="Palanquin"/>
                <a:cs typeface="Palanquin"/>
                <a:sym typeface="Palanquin"/>
              </a:rPr>
              <a:t>Quelques conseils de communication : </a:t>
            </a:r>
            <a:endParaRPr b="0" i="0" sz="2600" u="none" cap="none" strike="noStrike">
              <a:solidFill>
                <a:schemeClr val="lt1"/>
              </a:solidFill>
              <a:highlight>
                <a:srgbClr val="003081"/>
              </a:highlight>
              <a:latin typeface="Palanquin"/>
              <a:ea typeface="Palanquin"/>
              <a:cs typeface="Palanquin"/>
              <a:sym typeface="Palanquin"/>
            </a:endParaRPr>
          </a:p>
        </p:txBody>
      </p:sp>
      <p:sp>
        <p:nvSpPr>
          <p:cNvPr id="640" name="Google Shape;640;p57"/>
          <p:cNvSpPr txBox="1"/>
          <p:nvPr/>
        </p:nvSpPr>
        <p:spPr>
          <a:xfrm>
            <a:off x="826900" y="1398675"/>
            <a:ext cx="4082100" cy="3419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1200"/>
              </a:spcBef>
              <a:spcAft>
                <a:spcPts val="0"/>
              </a:spcAft>
              <a:buClr>
                <a:srgbClr val="000000"/>
              </a:buClr>
              <a:buSzPts val="1100"/>
              <a:buFont typeface="Arial"/>
              <a:buNone/>
            </a:pPr>
            <a:r>
              <a:rPr b="1" i="0" lang="fr" sz="1100" u="none" cap="none" strike="noStrike">
                <a:solidFill>
                  <a:srgbClr val="003081"/>
                </a:solidFill>
                <a:latin typeface="Palanquin"/>
                <a:ea typeface="Palanquin"/>
                <a:cs typeface="Palanquin"/>
                <a:sym typeface="Palanquin"/>
              </a:rPr>
              <a:t>Encouragez l’usager à décrire ses pratiques numériques dans les détails : </a:t>
            </a:r>
            <a:r>
              <a:rPr b="0" i="0" lang="fr" sz="1100" u="none" cap="none" strike="noStrike">
                <a:solidFill>
                  <a:srgbClr val="003081"/>
                </a:solidFill>
                <a:latin typeface="Palanquin"/>
                <a:ea typeface="Palanquin"/>
                <a:cs typeface="Palanquin"/>
                <a:sym typeface="Palanquin"/>
              </a:rPr>
              <a:t>"Vous me dites que vous avez déjà fait telle démarche, expliquez-moi comment vous vous y êtes pris, par quelles étapes ?"</a:t>
            </a:r>
            <a:endParaRPr b="1" i="0" sz="1100" u="none" cap="none" strike="noStrike">
              <a:solidFill>
                <a:srgbClr val="003081"/>
              </a:solidFill>
              <a:latin typeface="Palanquin"/>
              <a:ea typeface="Palanquin"/>
              <a:cs typeface="Palanquin"/>
              <a:sym typeface="Palanquin"/>
            </a:endParaRPr>
          </a:p>
          <a:p>
            <a:pPr indent="0" lvl="0" marL="0" marR="0" rtl="0" algn="l">
              <a:lnSpc>
                <a:spcPct val="115000"/>
              </a:lnSpc>
              <a:spcBef>
                <a:spcPts val="1200"/>
              </a:spcBef>
              <a:spcAft>
                <a:spcPts val="0"/>
              </a:spcAft>
              <a:buClr>
                <a:srgbClr val="000000"/>
              </a:buClr>
              <a:buSzPts val="1100"/>
              <a:buFont typeface="Arial"/>
              <a:buNone/>
            </a:pPr>
            <a:r>
              <a:rPr b="1" i="0" lang="fr" sz="1100" u="none" cap="none" strike="noStrike">
                <a:solidFill>
                  <a:srgbClr val="003081"/>
                </a:solidFill>
                <a:latin typeface="Palanquin"/>
                <a:ea typeface="Palanquin"/>
                <a:cs typeface="Palanquin"/>
                <a:sym typeface="Palanquin"/>
              </a:rPr>
              <a:t>Montrez que les difficultés numériques sont normales</a:t>
            </a:r>
            <a:r>
              <a:rPr b="0" i="0" lang="fr" sz="1100" u="none" cap="none" strike="noStrike">
                <a:solidFill>
                  <a:srgbClr val="003081"/>
                </a:solidFill>
                <a:latin typeface="Palanquin"/>
                <a:ea typeface="Palanquin"/>
                <a:cs typeface="Palanquin"/>
                <a:sym typeface="Palanquin"/>
              </a:rPr>
              <a:t> :</a:t>
            </a:r>
            <a:br>
              <a:rPr b="0" i="0" lang="fr" sz="1100" u="none" cap="none" strike="noStrike">
                <a:solidFill>
                  <a:srgbClr val="003081"/>
                </a:solidFill>
                <a:latin typeface="Palanquin"/>
                <a:ea typeface="Palanquin"/>
                <a:cs typeface="Palanquin"/>
                <a:sym typeface="Palanquin"/>
              </a:rPr>
            </a:br>
            <a:r>
              <a:rPr b="0" i="0" lang="fr" sz="1100" u="none" cap="none" strike="noStrike">
                <a:solidFill>
                  <a:srgbClr val="003081"/>
                </a:solidFill>
                <a:latin typeface="Palanquin"/>
                <a:ea typeface="Palanquin"/>
                <a:cs typeface="Palanquin"/>
                <a:sym typeface="Palanquin"/>
              </a:rPr>
              <a:t>"Beaucoup de gens rencontrent les mêmes problèmes, </a:t>
            </a:r>
            <a:br>
              <a:rPr b="0" i="0" lang="fr" sz="1100" u="none" cap="none" strike="noStrike">
                <a:solidFill>
                  <a:srgbClr val="003081"/>
                </a:solidFill>
                <a:latin typeface="Palanquin"/>
                <a:ea typeface="Palanquin"/>
                <a:cs typeface="Palanquin"/>
                <a:sym typeface="Palanquin"/>
              </a:rPr>
            </a:br>
            <a:r>
              <a:rPr b="0" i="0" lang="fr" sz="1100" u="none" cap="none" strike="noStrike">
                <a:solidFill>
                  <a:srgbClr val="003081"/>
                </a:solidFill>
                <a:latin typeface="Palanquin"/>
                <a:ea typeface="Palanquin"/>
                <a:cs typeface="Palanquin"/>
                <a:sym typeface="Palanquin"/>
              </a:rPr>
              <a:t>c’est tout à fait compréhensible."</a:t>
            </a:r>
            <a:endParaRPr b="0" i="0" sz="1100" u="none" cap="none" strike="noStrike">
              <a:solidFill>
                <a:srgbClr val="003081"/>
              </a:solidFill>
              <a:latin typeface="Palanquin"/>
              <a:ea typeface="Palanquin"/>
              <a:cs typeface="Palanquin"/>
              <a:sym typeface="Palanquin"/>
            </a:endParaRPr>
          </a:p>
          <a:p>
            <a:pPr indent="0" lvl="0" marL="0" marR="0" rtl="0" algn="l">
              <a:lnSpc>
                <a:spcPct val="115000"/>
              </a:lnSpc>
              <a:spcBef>
                <a:spcPts val="1200"/>
              </a:spcBef>
              <a:spcAft>
                <a:spcPts val="0"/>
              </a:spcAft>
              <a:buClr>
                <a:srgbClr val="000000"/>
              </a:buClr>
              <a:buSzPts val="1100"/>
              <a:buFont typeface="Arial"/>
              <a:buNone/>
            </a:pPr>
            <a:r>
              <a:rPr b="1" i="0" lang="fr" sz="1100" u="none" cap="none" strike="noStrike">
                <a:solidFill>
                  <a:srgbClr val="003081"/>
                </a:solidFill>
                <a:latin typeface="Palanquin"/>
                <a:ea typeface="Palanquin"/>
                <a:cs typeface="Palanquin"/>
                <a:sym typeface="Palanquin"/>
              </a:rPr>
              <a:t>Évitez le jargon technique : </a:t>
            </a:r>
            <a:r>
              <a:rPr b="0" i="0" lang="fr" sz="1100" u="none" cap="none" strike="noStrike">
                <a:solidFill>
                  <a:srgbClr val="003081"/>
                </a:solidFill>
                <a:latin typeface="Palanquin"/>
                <a:ea typeface="Palanquin"/>
                <a:cs typeface="Palanquin"/>
                <a:sym typeface="Palanquin"/>
              </a:rPr>
              <a:t>:</a:t>
            </a:r>
            <a:br>
              <a:rPr b="0" i="0" lang="fr" sz="1100" u="none" cap="none" strike="noStrike">
                <a:solidFill>
                  <a:srgbClr val="003081"/>
                </a:solidFill>
                <a:latin typeface="Palanquin"/>
                <a:ea typeface="Palanquin"/>
                <a:cs typeface="Palanquin"/>
                <a:sym typeface="Palanquin"/>
              </a:rPr>
            </a:br>
            <a:r>
              <a:rPr b="0" i="0" lang="fr" sz="1100" u="none" cap="none" strike="noStrike">
                <a:solidFill>
                  <a:srgbClr val="003081"/>
                </a:solidFill>
                <a:latin typeface="Palanquin"/>
                <a:ea typeface="Palanquin"/>
                <a:cs typeface="Palanquin"/>
                <a:sym typeface="Palanquin"/>
              </a:rPr>
              <a:t>Au lieu de "navigateur web", dites "le programme pour aller sur Internet, comme Google Chrome".</a:t>
            </a:r>
            <a:endParaRPr b="0" i="0" sz="1100" u="none" cap="none" strike="noStrike">
              <a:solidFill>
                <a:srgbClr val="003081"/>
              </a:solidFill>
              <a:latin typeface="Palanquin"/>
              <a:ea typeface="Palanquin"/>
              <a:cs typeface="Palanquin"/>
              <a:sym typeface="Palanquin"/>
            </a:endParaRPr>
          </a:p>
          <a:p>
            <a:pPr indent="0" lvl="0" marL="0" marR="0" rtl="0" algn="l">
              <a:lnSpc>
                <a:spcPct val="115000"/>
              </a:lnSpc>
              <a:spcBef>
                <a:spcPts val="1400"/>
              </a:spcBef>
              <a:spcAft>
                <a:spcPts val="400"/>
              </a:spcAft>
              <a:buClr>
                <a:srgbClr val="000000"/>
              </a:buClr>
              <a:buSzPts val="1100"/>
              <a:buFont typeface="Arial"/>
              <a:buNone/>
            </a:pPr>
            <a:r>
              <a:rPr b="1" i="0" lang="fr" sz="1100" u="none" cap="none" strike="noStrike">
                <a:solidFill>
                  <a:srgbClr val="003081"/>
                </a:solidFill>
                <a:latin typeface="Palanquin"/>
                <a:ea typeface="Palanquin"/>
                <a:cs typeface="Palanquin"/>
                <a:sym typeface="Palanquin"/>
              </a:rPr>
              <a:t>Invitez l’usager à exprimer ses besoins sans jugement : </a:t>
            </a:r>
            <a:br>
              <a:rPr b="0" i="0" lang="fr" sz="1100" u="none" cap="none" strike="noStrike">
                <a:solidFill>
                  <a:srgbClr val="003081"/>
                </a:solidFill>
                <a:latin typeface="Palanquin"/>
                <a:ea typeface="Palanquin"/>
                <a:cs typeface="Palanquin"/>
                <a:sym typeface="Palanquin"/>
              </a:rPr>
            </a:br>
            <a:r>
              <a:rPr b="0" i="0" lang="fr" sz="1100" u="none" cap="none" strike="noStrike">
                <a:solidFill>
                  <a:srgbClr val="003081"/>
                </a:solidFill>
                <a:latin typeface="Palanquin"/>
                <a:ea typeface="Palanquin"/>
                <a:cs typeface="Palanquin"/>
                <a:sym typeface="Palanquin"/>
              </a:rPr>
              <a:t>"Quels problèmes rencontrez-vous avec votre téléphone ou ordinateur ?", "Qu’est-ce que vous aimeriez apprendre à faire ?” </a:t>
            </a:r>
            <a:endParaRPr b="0" i="0" sz="1800" u="none" cap="none" strike="noStrike">
              <a:solidFill>
                <a:srgbClr val="003081"/>
              </a:solidFill>
              <a:latin typeface="Palanquin"/>
              <a:ea typeface="Palanquin"/>
              <a:cs typeface="Palanquin"/>
              <a:sym typeface="Palanquin"/>
            </a:endParaRPr>
          </a:p>
        </p:txBody>
      </p:sp>
      <p:sp>
        <p:nvSpPr>
          <p:cNvPr id="641" name="Google Shape;641;p57"/>
          <p:cNvSpPr txBox="1"/>
          <p:nvPr/>
        </p:nvSpPr>
        <p:spPr>
          <a:xfrm>
            <a:off x="4985700" y="1398675"/>
            <a:ext cx="4082100" cy="34191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1200"/>
              </a:spcBef>
              <a:spcAft>
                <a:spcPts val="0"/>
              </a:spcAft>
              <a:buClr>
                <a:srgbClr val="000000"/>
              </a:buClr>
              <a:buSzPts val="1100"/>
              <a:buFont typeface="Arial"/>
              <a:buNone/>
            </a:pPr>
            <a:r>
              <a:rPr b="1" i="0" lang="fr" sz="1100" u="none" cap="none" strike="noStrike">
                <a:solidFill>
                  <a:srgbClr val="003081"/>
                </a:solidFill>
                <a:latin typeface="Palanquin"/>
                <a:ea typeface="Palanquin"/>
                <a:cs typeface="Palanquin"/>
                <a:sym typeface="Palanquin"/>
              </a:rPr>
              <a:t>Évitez les questions fermées ou intimidantes :</a:t>
            </a:r>
            <a:br>
              <a:rPr b="0" i="0" lang="fr" sz="1100" u="none" cap="none" strike="noStrike">
                <a:solidFill>
                  <a:srgbClr val="003081"/>
                </a:solidFill>
                <a:latin typeface="Palanquin"/>
                <a:ea typeface="Palanquin"/>
                <a:cs typeface="Palanquin"/>
                <a:sym typeface="Palanquin"/>
              </a:rPr>
            </a:br>
            <a:r>
              <a:rPr b="0" i="0" lang="fr" sz="1100" u="none" cap="none" strike="noStrike">
                <a:solidFill>
                  <a:srgbClr val="003081"/>
                </a:solidFill>
                <a:latin typeface="Palanquin"/>
                <a:ea typeface="Palanquin"/>
                <a:cs typeface="Palanquin"/>
                <a:sym typeface="Palanquin"/>
              </a:rPr>
              <a:t>Ne dites pas : "Vous ne savez pas faire ça ?" mais plutôt “Avez-vous l’habitude de… ?” </a:t>
            </a:r>
            <a:endParaRPr b="0" i="0" sz="1100" u="none" cap="none" strike="noStrike">
              <a:solidFill>
                <a:srgbClr val="003081"/>
              </a:solidFill>
              <a:latin typeface="Palanquin"/>
              <a:ea typeface="Palanquin"/>
              <a:cs typeface="Palanquin"/>
              <a:sym typeface="Palanquin"/>
            </a:endParaRPr>
          </a:p>
          <a:p>
            <a:pPr indent="0" lvl="0" marL="0" marR="0" rtl="0" algn="l">
              <a:lnSpc>
                <a:spcPct val="115000"/>
              </a:lnSpc>
              <a:spcBef>
                <a:spcPts val="1400"/>
              </a:spcBef>
              <a:spcAft>
                <a:spcPts val="0"/>
              </a:spcAft>
              <a:buClr>
                <a:srgbClr val="000000"/>
              </a:buClr>
              <a:buSzPts val="1100"/>
              <a:buFont typeface="Arial"/>
              <a:buNone/>
            </a:pPr>
            <a:r>
              <a:rPr b="1" i="0" lang="fr" sz="1100" u="none" cap="none" strike="noStrike">
                <a:solidFill>
                  <a:srgbClr val="003081"/>
                </a:solidFill>
                <a:latin typeface="Palanquin"/>
                <a:ea typeface="Palanquin"/>
                <a:cs typeface="Palanquin"/>
                <a:sym typeface="Palanquin"/>
              </a:rPr>
              <a:t>Assurez-vous d’avoir bien compris :</a:t>
            </a:r>
            <a:br>
              <a:rPr b="0" i="0" lang="fr" sz="1100" u="none" cap="none" strike="noStrike">
                <a:solidFill>
                  <a:srgbClr val="003081"/>
                </a:solidFill>
                <a:latin typeface="Palanquin"/>
                <a:ea typeface="Palanquin"/>
                <a:cs typeface="Palanquin"/>
                <a:sym typeface="Palanquin"/>
              </a:rPr>
            </a:br>
            <a:r>
              <a:rPr b="0" i="0" lang="fr" sz="1100" u="none" cap="none" strike="noStrike">
                <a:solidFill>
                  <a:srgbClr val="003081"/>
                </a:solidFill>
                <a:latin typeface="Palanquin"/>
                <a:ea typeface="Palanquin"/>
                <a:cs typeface="Palanquin"/>
                <a:sym typeface="Palanquin"/>
              </a:rPr>
              <a:t>"Si j’ai bien compris, votre situation est… ?"</a:t>
            </a:r>
            <a:endParaRPr b="0" i="0" sz="1100" u="none" cap="none" strike="noStrike">
              <a:solidFill>
                <a:srgbClr val="003081"/>
              </a:solidFill>
              <a:latin typeface="Palanquin"/>
              <a:ea typeface="Palanquin"/>
              <a:cs typeface="Palanquin"/>
              <a:sym typeface="Palanquin"/>
            </a:endParaRPr>
          </a:p>
          <a:p>
            <a:pPr indent="0" lvl="0" marL="0" marR="0" rtl="0" algn="l">
              <a:lnSpc>
                <a:spcPct val="115000"/>
              </a:lnSpc>
              <a:spcBef>
                <a:spcPts val="1200"/>
              </a:spcBef>
              <a:spcAft>
                <a:spcPts val="0"/>
              </a:spcAft>
              <a:buClr>
                <a:srgbClr val="000000"/>
              </a:buClr>
              <a:buSzPts val="1100"/>
              <a:buFont typeface="Arial"/>
              <a:buNone/>
            </a:pPr>
            <a:r>
              <a:rPr b="1" i="0" lang="fr" sz="1100" u="none" cap="none" strike="noStrike">
                <a:solidFill>
                  <a:srgbClr val="003081"/>
                </a:solidFill>
                <a:latin typeface="Palanquin"/>
                <a:ea typeface="Palanquin"/>
                <a:cs typeface="Palanquin"/>
                <a:sym typeface="Palanquin"/>
              </a:rPr>
              <a:t>Évitez de surcharger l’usager d’informations :</a:t>
            </a:r>
            <a:br>
              <a:rPr b="0" i="0" lang="fr" sz="1100" u="none" cap="none" strike="noStrike">
                <a:solidFill>
                  <a:srgbClr val="003081"/>
                </a:solidFill>
                <a:latin typeface="Palanquin"/>
                <a:ea typeface="Palanquin"/>
                <a:cs typeface="Palanquin"/>
                <a:sym typeface="Palanquin"/>
              </a:rPr>
            </a:br>
            <a:r>
              <a:rPr b="0" i="0" lang="fr" sz="1100" u="none" cap="none" strike="noStrike">
                <a:solidFill>
                  <a:srgbClr val="003081"/>
                </a:solidFill>
                <a:latin typeface="Palanquin"/>
                <a:ea typeface="Palanquin"/>
                <a:cs typeface="Palanquin"/>
                <a:sym typeface="Palanquin"/>
              </a:rPr>
              <a:t>Allez au rythme de la personne, en observant ses réactions.</a:t>
            </a:r>
            <a:endParaRPr b="0" i="0" sz="1100" u="none" cap="none" strike="noStrike">
              <a:solidFill>
                <a:srgbClr val="003081"/>
              </a:solidFill>
              <a:latin typeface="Palanquin"/>
              <a:ea typeface="Palanquin"/>
              <a:cs typeface="Palanquin"/>
              <a:sym typeface="Palanquin"/>
            </a:endParaRPr>
          </a:p>
          <a:p>
            <a:pPr indent="0" lvl="0" marL="0" marR="0" rtl="0" algn="l">
              <a:lnSpc>
                <a:spcPct val="115000"/>
              </a:lnSpc>
              <a:spcBef>
                <a:spcPts val="1200"/>
              </a:spcBef>
              <a:spcAft>
                <a:spcPts val="0"/>
              </a:spcAft>
              <a:buClr>
                <a:srgbClr val="000000"/>
              </a:buClr>
              <a:buSzPts val="1100"/>
              <a:buFont typeface="Arial"/>
              <a:buNone/>
            </a:pPr>
            <a:r>
              <a:rPr b="1" i="0" lang="fr" sz="1100" u="none" cap="none" strike="noStrike">
                <a:solidFill>
                  <a:srgbClr val="003081"/>
                </a:solidFill>
                <a:latin typeface="Palanquin"/>
                <a:ea typeface="Palanquin"/>
                <a:cs typeface="Palanquin"/>
                <a:sym typeface="Palanquin"/>
              </a:rPr>
              <a:t>Face à l’angoisse ou au stress :</a:t>
            </a:r>
            <a:br>
              <a:rPr b="0" i="0" lang="fr" sz="1100" u="none" cap="none" strike="noStrike">
                <a:solidFill>
                  <a:srgbClr val="003081"/>
                </a:solidFill>
                <a:latin typeface="Palanquin"/>
                <a:ea typeface="Palanquin"/>
                <a:cs typeface="Palanquin"/>
                <a:sym typeface="Palanquin"/>
              </a:rPr>
            </a:br>
            <a:r>
              <a:rPr b="0" i="0" lang="fr" sz="1100" u="none" cap="none" strike="noStrike">
                <a:solidFill>
                  <a:srgbClr val="003081"/>
                </a:solidFill>
                <a:latin typeface="Palanquin"/>
                <a:ea typeface="Palanquin"/>
                <a:cs typeface="Palanquin"/>
                <a:sym typeface="Palanquin"/>
              </a:rPr>
              <a:t>"Ne vous inquiétez pas, on va y aller doucement."</a:t>
            </a:r>
            <a:endParaRPr b="0" i="0" sz="1100" u="none" cap="none" strike="noStrike">
              <a:solidFill>
                <a:srgbClr val="003081"/>
              </a:solidFill>
              <a:latin typeface="Palanquin"/>
              <a:ea typeface="Palanquin"/>
              <a:cs typeface="Palanquin"/>
              <a:sym typeface="Palanquin"/>
            </a:endParaRPr>
          </a:p>
          <a:p>
            <a:pPr indent="0" lvl="0" marL="0" marR="0" rtl="0" algn="l">
              <a:lnSpc>
                <a:spcPct val="115000"/>
              </a:lnSpc>
              <a:spcBef>
                <a:spcPts val="1400"/>
              </a:spcBef>
              <a:spcAft>
                <a:spcPts val="0"/>
              </a:spcAft>
              <a:buClr>
                <a:srgbClr val="000000"/>
              </a:buClr>
              <a:buSzPts val="1100"/>
              <a:buFont typeface="Arial"/>
              <a:buNone/>
            </a:pPr>
            <a:r>
              <a:rPr b="1" i="0" lang="fr" sz="1100" u="none" cap="none" strike="noStrike">
                <a:solidFill>
                  <a:srgbClr val="003081"/>
                </a:solidFill>
                <a:latin typeface="Palanquin"/>
                <a:ea typeface="Palanquin"/>
                <a:cs typeface="Palanquin"/>
                <a:sym typeface="Palanquin"/>
              </a:rPr>
              <a:t>Récapituler et donner des repères :</a:t>
            </a:r>
            <a:br>
              <a:rPr b="1" i="0" lang="fr" sz="1300" u="none" cap="none" strike="noStrike">
                <a:solidFill>
                  <a:srgbClr val="003081"/>
                </a:solidFill>
                <a:latin typeface="Palanquin"/>
                <a:ea typeface="Palanquin"/>
                <a:cs typeface="Palanquin"/>
                <a:sym typeface="Palanquin"/>
              </a:rPr>
            </a:br>
            <a:r>
              <a:rPr b="0" i="0" lang="fr" sz="1100" u="none" cap="none" strike="noStrike">
                <a:solidFill>
                  <a:srgbClr val="003081"/>
                </a:solidFill>
                <a:latin typeface="Palanquin"/>
                <a:ea typeface="Palanquin"/>
                <a:cs typeface="Palanquin"/>
                <a:sym typeface="Palanquin"/>
              </a:rPr>
              <a:t>"Donc aujourd’hui, on a vu que… maintenant je vais vous accompagner à… ."</a:t>
            </a:r>
            <a:endParaRPr b="0" i="0" sz="1100" u="none" cap="none" strike="noStrike">
              <a:solidFill>
                <a:srgbClr val="003081"/>
              </a:solidFill>
              <a:latin typeface="Palanquin"/>
              <a:ea typeface="Palanquin"/>
              <a:cs typeface="Palanquin"/>
              <a:sym typeface="Palanquin"/>
            </a:endParaRPr>
          </a:p>
          <a:p>
            <a:pPr indent="0" lvl="0" marL="0" marR="0" rtl="0" algn="l">
              <a:lnSpc>
                <a:spcPct val="100000"/>
              </a:lnSpc>
              <a:spcBef>
                <a:spcPts val="400"/>
              </a:spcBef>
              <a:spcAft>
                <a:spcPts val="0"/>
              </a:spcAft>
              <a:buClr>
                <a:srgbClr val="000000"/>
              </a:buClr>
              <a:buSzPts val="1800"/>
              <a:buFont typeface="Arial"/>
              <a:buNone/>
            </a:pPr>
            <a:r>
              <a:t/>
            </a:r>
            <a:endParaRPr b="0" i="0" sz="1800" u="none" cap="none" strike="noStrike">
              <a:solidFill>
                <a:srgbClr val="003081"/>
              </a:solidFill>
              <a:latin typeface="Palanquin"/>
              <a:ea typeface="Palanquin"/>
              <a:cs typeface="Palanquin"/>
              <a:sym typeface="Palanquin"/>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645" name="Shape 645"/>
        <p:cNvGrpSpPr/>
        <p:nvPr/>
      </p:nvGrpSpPr>
      <p:grpSpPr>
        <a:xfrm>
          <a:off x="0" y="0"/>
          <a:ext cx="0" cy="0"/>
          <a:chOff x="0" y="0"/>
          <a:chExt cx="0" cy="0"/>
        </a:xfrm>
      </p:grpSpPr>
      <p:sp>
        <p:nvSpPr>
          <p:cNvPr id="646" name="Google Shape;646;p58"/>
          <p:cNvSpPr txBox="1"/>
          <p:nvPr/>
        </p:nvSpPr>
        <p:spPr>
          <a:xfrm>
            <a:off x="404725" y="1074075"/>
            <a:ext cx="7963200" cy="808200"/>
          </a:xfrm>
          <a:prstGeom prst="rect">
            <a:avLst/>
          </a:prstGeom>
          <a:noFill/>
          <a:ln>
            <a:noFill/>
          </a:ln>
        </p:spPr>
        <p:txBody>
          <a:bodyPr anchorCtr="0" anchor="b" bIns="34275" lIns="34275" spcFirstLastPara="1" rIns="34275" wrap="square" tIns="34275">
            <a:noAutofit/>
          </a:bodyPr>
          <a:lstStyle/>
          <a:p>
            <a:pPr indent="0" lvl="0" marL="0" marR="0" rtl="0" algn="l">
              <a:lnSpc>
                <a:spcPct val="100000"/>
              </a:lnSpc>
              <a:spcBef>
                <a:spcPts val="0"/>
              </a:spcBef>
              <a:spcAft>
                <a:spcPts val="0"/>
              </a:spcAft>
              <a:buClr>
                <a:schemeClr val="dk1"/>
              </a:buClr>
              <a:buSzPts val="1100"/>
              <a:buFont typeface="Arial"/>
              <a:buNone/>
            </a:pPr>
            <a:r>
              <a:rPr b="1" i="0" lang="fr" sz="4800" u="none" cap="none" strike="noStrike">
                <a:solidFill>
                  <a:srgbClr val="FF3333"/>
                </a:solidFill>
                <a:latin typeface="Palanquin"/>
                <a:ea typeface="Palanquin"/>
                <a:cs typeface="Palanquin"/>
                <a:sym typeface="Palanquin"/>
              </a:rPr>
              <a:t>ACTION 2 : </a:t>
            </a:r>
            <a:endParaRPr b="1" i="0" sz="48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chemeClr val="dk1"/>
              </a:buClr>
              <a:buSzPts val="1100"/>
              <a:buFont typeface="Arial"/>
              <a:buNone/>
            </a:pPr>
            <a:r>
              <a:rPr b="1" i="0" lang="fr" sz="4800" u="none" cap="none" strike="noStrike">
                <a:solidFill>
                  <a:srgbClr val="FF3333"/>
                </a:solidFill>
                <a:latin typeface="Palanquin"/>
                <a:ea typeface="Palanquin"/>
                <a:cs typeface="Palanquin"/>
                <a:sym typeface="Palanquin"/>
              </a:rPr>
              <a:t>Orienter</a:t>
            </a:r>
            <a:endParaRPr b="1" i="0" sz="4800" u="none" cap="none" strike="noStrike">
              <a:solidFill>
                <a:srgbClr val="FF3333"/>
              </a:solidFill>
              <a:latin typeface="Palanquin"/>
              <a:ea typeface="Palanquin"/>
              <a:cs typeface="Palanquin"/>
              <a:sym typeface="Palanquin"/>
            </a:endParaRPr>
          </a:p>
        </p:txBody>
      </p:sp>
      <p:cxnSp>
        <p:nvCxnSpPr>
          <p:cNvPr id="647" name="Google Shape;647;p58"/>
          <p:cNvCxnSpPr/>
          <p:nvPr/>
        </p:nvCxnSpPr>
        <p:spPr>
          <a:xfrm>
            <a:off x="394684" y="2030842"/>
            <a:ext cx="5021400" cy="0"/>
          </a:xfrm>
          <a:prstGeom prst="straightConnector1">
            <a:avLst/>
          </a:prstGeom>
          <a:noFill/>
          <a:ln cap="flat" cmpd="sng" w="38100">
            <a:solidFill>
              <a:srgbClr val="FF3333"/>
            </a:solidFill>
            <a:prstDash val="solid"/>
            <a:round/>
            <a:headEnd len="sm" w="sm" type="none"/>
            <a:tailEnd len="sm" w="sm" type="none"/>
          </a:ln>
        </p:spPr>
      </p:cxn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1" name="Shape 651"/>
        <p:cNvGrpSpPr/>
        <p:nvPr/>
      </p:nvGrpSpPr>
      <p:grpSpPr>
        <a:xfrm>
          <a:off x="0" y="0"/>
          <a:ext cx="0" cy="0"/>
          <a:chOff x="0" y="0"/>
          <a:chExt cx="0" cy="0"/>
        </a:xfrm>
      </p:grpSpPr>
      <p:sp>
        <p:nvSpPr>
          <p:cNvPr id="652" name="Google Shape;652;p59"/>
          <p:cNvSpPr txBox="1"/>
          <p:nvPr/>
        </p:nvSpPr>
        <p:spPr>
          <a:xfrm>
            <a:off x="826900" y="638575"/>
            <a:ext cx="7878600" cy="8697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Quels sont les lieux de médiation numérique que vous connaissez ? </a:t>
            </a:r>
            <a:endParaRPr b="0" i="0" sz="2600" u="none" cap="none" strike="noStrike">
              <a:solidFill>
                <a:srgbClr val="FFFFFF"/>
              </a:solidFill>
              <a:highlight>
                <a:srgbClr val="003081"/>
              </a:highlight>
              <a:latin typeface="Palanquin"/>
              <a:ea typeface="Palanquin"/>
              <a:cs typeface="Palanquin"/>
              <a:sym typeface="Palanquin"/>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6"/>
          <p:cNvSpPr/>
          <p:nvPr/>
        </p:nvSpPr>
        <p:spPr>
          <a:xfrm>
            <a:off x="1852200" y="1011400"/>
            <a:ext cx="6843300" cy="1671000"/>
          </a:xfrm>
          <a:prstGeom prst="rect">
            <a:avLst/>
          </a:prstGeom>
          <a:solidFill>
            <a:srgbClr val="E7F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t/>
            </a:r>
            <a:endParaRPr b="0" i="0" sz="1000" u="none" cap="none" strike="noStrike">
              <a:solidFill>
                <a:srgbClr val="003081"/>
              </a:solidFill>
              <a:latin typeface="Palanquin"/>
              <a:ea typeface="Palanquin"/>
              <a:cs typeface="Palanquin"/>
              <a:sym typeface="Palanquin"/>
            </a:endParaRPr>
          </a:p>
        </p:txBody>
      </p:sp>
      <p:cxnSp>
        <p:nvCxnSpPr>
          <p:cNvPr id="181" name="Google Shape;181;p6"/>
          <p:cNvCxnSpPr/>
          <p:nvPr/>
        </p:nvCxnSpPr>
        <p:spPr>
          <a:xfrm>
            <a:off x="781600" y="1317909"/>
            <a:ext cx="8058300" cy="0"/>
          </a:xfrm>
          <a:prstGeom prst="straightConnector1">
            <a:avLst/>
          </a:prstGeom>
          <a:noFill/>
          <a:ln cap="flat" cmpd="sng" w="28575">
            <a:solidFill>
              <a:srgbClr val="FD2F27"/>
            </a:solidFill>
            <a:prstDash val="solid"/>
            <a:round/>
            <a:headEnd len="sm" w="sm" type="none"/>
            <a:tailEnd len="med" w="med" type="triangle"/>
          </a:ln>
        </p:spPr>
      </p:cxnSp>
      <p:sp>
        <p:nvSpPr>
          <p:cNvPr id="182" name="Google Shape;182;p6"/>
          <p:cNvSpPr/>
          <p:nvPr/>
        </p:nvSpPr>
        <p:spPr>
          <a:xfrm>
            <a:off x="3210617" y="1119925"/>
            <a:ext cx="1000500" cy="14703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fr" sz="1000" u="none" cap="none" strike="noStrike">
                <a:solidFill>
                  <a:srgbClr val="FFFFFF"/>
                </a:solidFill>
                <a:latin typeface="Palanquin SemiBold"/>
                <a:ea typeface="Palanquin SemiBold"/>
                <a:cs typeface="Palanquin SemiBold"/>
                <a:sym typeface="Palanquin SemiBold"/>
              </a:rPr>
              <a:t>Vous avez dit “inclusion numérique” ? </a:t>
            </a:r>
            <a:endParaRPr b="0" i="0" sz="1000" u="none" cap="none" strike="noStrike">
              <a:solidFill>
                <a:srgbClr val="FFFFFF"/>
              </a:solidFill>
              <a:latin typeface="Palanquin SemiBold"/>
              <a:ea typeface="Palanquin SemiBold"/>
              <a:cs typeface="Palanquin SemiBold"/>
              <a:sym typeface="Palanquin SemiBold"/>
            </a:endParaRPr>
          </a:p>
        </p:txBody>
      </p:sp>
      <p:sp>
        <p:nvSpPr>
          <p:cNvPr id="183" name="Google Shape;183;p6"/>
          <p:cNvSpPr txBox="1"/>
          <p:nvPr/>
        </p:nvSpPr>
        <p:spPr>
          <a:xfrm>
            <a:off x="4276312" y="1119925"/>
            <a:ext cx="1000500" cy="1470300"/>
          </a:xfrm>
          <a:prstGeom prst="rect">
            <a:avLst/>
          </a:prstGeom>
          <a:solidFill>
            <a:srgbClr val="00308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100"/>
              <a:buFont typeface="Arial"/>
              <a:buNone/>
            </a:pPr>
            <a:r>
              <a:rPr b="0" i="0" lang="fr" sz="1000" u="none" cap="none" strike="noStrike">
                <a:solidFill>
                  <a:schemeClr val="lt1"/>
                </a:solidFill>
                <a:latin typeface="Palanquin SemiBold"/>
                <a:ea typeface="Palanquin SemiBold"/>
                <a:cs typeface="Palanquin SemiBold"/>
                <a:sym typeface="Palanquin SemiBold"/>
              </a:rPr>
              <a:t>Dématérialisation </a:t>
            </a:r>
            <a:endParaRPr b="0" i="0" sz="1000" u="none" cap="none" strike="noStrike">
              <a:solidFill>
                <a:schemeClr val="lt1"/>
              </a:solidFill>
              <a:latin typeface="Palanquin SemiBold"/>
              <a:ea typeface="Palanquin SemiBold"/>
              <a:cs typeface="Palanquin SemiBold"/>
              <a:sym typeface="Palanquin SemiBold"/>
            </a:endParaRPr>
          </a:p>
          <a:p>
            <a:pPr indent="0" lvl="0" marL="0" marR="0" rtl="0" algn="ctr">
              <a:lnSpc>
                <a:spcPct val="100000"/>
              </a:lnSpc>
              <a:spcBef>
                <a:spcPts val="0"/>
              </a:spcBef>
              <a:spcAft>
                <a:spcPts val="0"/>
              </a:spcAft>
              <a:buClr>
                <a:schemeClr val="dk1"/>
              </a:buClr>
              <a:buSzPts val="1100"/>
              <a:buFont typeface="Arial"/>
              <a:buNone/>
            </a:pPr>
            <a:r>
              <a:rPr b="0" i="0" lang="fr" sz="1000" u="none" cap="none" strike="noStrike">
                <a:solidFill>
                  <a:schemeClr val="lt1"/>
                </a:solidFill>
                <a:latin typeface="Palanquin SemiBold"/>
                <a:ea typeface="Palanquin SemiBold"/>
                <a:cs typeface="Palanquin SemiBold"/>
                <a:sym typeface="Palanquin SemiBold"/>
              </a:rPr>
              <a:t>et travail social</a:t>
            </a:r>
            <a:endParaRPr b="0" i="0" sz="1000" u="none" cap="none" strike="noStrike">
              <a:solidFill>
                <a:schemeClr val="lt1"/>
              </a:solidFill>
              <a:latin typeface="Palanquin SemiBold"/>
              <a:ea typeface="Palanquin SemiBold"/>
              <a:cs typeface="Palanquin SemiBold"/>
              <a:sym typeface="Palanquin SemiBold"/>
            </a:endParaRPr>
          </a:p>
        </p:txBody>
      </p:sp>
      <p:sp>
        <p:nvSpPr>
          <p:cNvPr id="184" name="Google Shape;184;p6"/>
          <p:cNvSpPr/>
          <p:nvPr/>
        </p:nvSpPr>
        <p:spPr>
          <a:xfrm>
            <a:off x="5342007" y="1119925"/>
            <a:ext cx="1000500" cy="14703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fr" sz="1000" u="none" cap="none" strike="noStrike">
                <a:solidFill>
                  <a:schemeClr val="lt1"/>
                </a:solidFill>
                <a:latin typeface="Palanquin SemiBold"/>
                <a:ea typeface="Palanquin SemiBold"/>
                <a:cs typeface="Palanquin SemiBold"/>
                <a:sym typeface="Palanquin SemiBold"/>
              </a:rPr>
              <a:t>Les difficultés numériques de mes publics</a:t>
            </a:r>
            <a:endParaRPr b="0" i="0" sz="1000" u="none" cap="none" strike="noStrike">
              <a:solidFill>
                <a:schemeClr val="lt1"/>
              </a:solidFill>
              <a:latin typeface="Palanquin SemiBold"/>
              <a:ea typeface="Palanquin SemiBold"/>
              <a:cs typeface="Palanquin SemiBold"/>
              <a:sym typeface="Palanquin SemiBold"/>
            </a:endParaRPr>
          </a:p>
        </p:txBody>
      </p:sp>
      <p:sp>
        <p:nvSpPr>
          <p:cNvPr id="185" name="Google Shape;185;p6"/>
          <p:cNvSpPr/>
          <p:nvPr/>
        </p:nvSpPr>
        <p:spPr>
          <a:xfrm>
            <a:off x="6413012" y="1119925"/>
            <a:ext cx="1000500" cy="1470300"/>
          </a:xfrm>
          <a:prstGeom prst="rect">
            <a:avLst/>
          </a:prstGeom>
          <a:solidFill>
            <a:srgbClr val="00308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fr" sz="1000" u="none" cap="none" strike="noStrike">
                <a:solidFill>
                  <a:schemeClr val="lt1"/>
                </a:solidFill>
                <a:latin typeface="Palanquin SemiBold"/>
                <a:ea typeface="Palanquin SemiBold"/>
                <a:cs typeface="Palanquin SemiBold"/>
                <a:sym typeface="Palanquin SemiBold"/>
              </a:rPr>
              <a:t>Quelles actions possibles ? </a:t>
            </a:r>
            <a:endParaRPr b="0" i="0" sz="1000" u="none" cap="none" strike="noStrike">
              <a:solidFill>
                <a:schemeClr val="lt1"/>
              </a:solidFill>
              <a:latin typeface="Palanquin SemiBold"/>
              <a:ea typeface="Palanquin SemiBold"/>
              <a:cs typeface="Palanquin SemiBold"/>
              <a:sym typeface="Palanquin SemiBold"/>
            </a:endParaRPr>
          </a:p>
        </p:txBody>
      </p:sp>
      <p:sp>
        <p:nvSpPr>
          <p:cNvPr id="186" name="Google Shape;186;p6"/>
          <p:cNvSpPr txBox="1"/>
          <p:nvPr/>
        </p:nvSpPr>
        <p:spPr>
          <a:xfrm>
            <a:off x="826900" y="257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Déroulé de la journée</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187" name="Google Shape;187;p6"/>
          <p:cNvSpPr/>
          <p:nvPr/>
        </p:nvSpPr>
        <p:spPr>
          <a:xfrm>
            <a:off x="1852200" y="3046375"/>
            <a:ext cx="6843300" cy="1671000"/>
          </a:xfrm>
          <a:prstGeom prst="rect">
            <a:avLst/>
          </a:prstGeom>
          <a:solidFill>
            <a:srgbClr val="E7F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t/>
            </a:r>
            <a:endParaRPr b="0" i="0" sz="1000" u="none" cap="none" strike="noStrike">
              <a:solidFill>
                <a:srgbClr val="003081"/>
              </a:solidFill>
              <a:latin typeface="Palanquin"/>
              <a:ea typeface="Palanquin"/>
              <a:cs typeface="Palanquin"/>
              <a:sym typeface="Palanquin"/>
            </a:endParaRPr>
          </a:p>
        </p:txBody>
      </p:sp>
      <p:cxnSp>
        <p:nvCxnSpPr>
          <p:cNvPr id="188" name="Google Shape;188;p6"/>
          <p:cNvCxnSpPr/>
          <p:nvPr/>
        </p:nvCxnSpPr>
        <p:spPr>
          <a:xfrm>
            <a:off x="781600" y="3344709"/>
            <a:ext cx="6992700" cy="0"/>
          </a:xfrm>
          <a:prstGeom prst="straightConnector1">
            <a:avLst/>
          </a:prstGeom>
          <a:noFill/>
          <a:ln cap="flat" cmpd="sng" w="28575">
            <a:solidFill>
              <a:srgbClr val="FD2F27"/>
            </a:solidFill>
            <a:prstDash val="solid"/>
            <a:round/>
            <a:headEnd len="sm" w="sm" type="none"/>
            <a:tailEnd len="med" w="med" type="triangle"/>
          </a:ln>
        </p:spPr>
      </p:cxnSp>
      <p:sp>
        <p:nvSpPr>
          <p:cNvPr id="189" name="Google Shape;189;p6"/>
          <p:cNvSpPr/>
          <p:nvPr/>
        </p:nvSpPr>
        <p:spPr>
          <a:xfrm>
            <a:off x="7484000" y="1111750"/>
            <a:ext cx="999900" cy="14703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fr" sz="1000" u="none" cap="none" strike="noStrike">
                <a:solidFill>
                  <a:srgbClr val="FFFFFF"/>
                </a:solidFill>
                <a:latin typeface="Palanquin"/>
                <a:ea typeface="Palanquin"/>
                <a:cs typeface="Palanquin"/>
                <a:sym typeface="Palanquin"/>
              </a:rPr>
              <a:t>Action 1</a:t>
            </a:r>
            <a:endParaRPr b="1" i="0" sz="1000" u="none" cap="none" strike="noStrike">
              <a:solidFill>
                <a:srgbClr val="FFFFFF"/>
              </a:solidFill>
              <a:latin typeface="Palanquin"/>
              <a:ea typeface="Palanquin"/>
              <a:cs typeface="Palanquin"/>
              <a:sym typeface="Palanquin"/>
            </a:endParaRPr>
          </a:p>
        </p:txBody>
      </p:sp>
      <p:sp>
        <p:nvSpPr>
          <p:cNvPr id="190" name="Google Shape;190;p6"/>
          <p:cNvSpPr txBox="1"/>
          <p:nvPr/>
        </p:nvSpPr>
        <p:spPr>
          <a:xfrm>
            <a:off x="2142313" y="3146725"/>
            <a:ext cx="999900" cy="14703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fr" sz="1000" u="none" cap="none" strike="noStrike">
                <a:solidFill>
                  <a:schemeClr val="lt1"/>
                </a:solidFill>
                <a:latin typeface="Palanquin"/>
                <a:ea typeface="Palanquin"/>
                <a:cs typeface="Palanquin"/>
                <a:sym typeface="Palanquin"/>
              </a:rPr>
              <a:t>Action 2</a:t>
            </a:r>
            <a:endParaRPr b="1" i="0" sz="2000" u="sng" cap="none" strike="noStrike">
              <a:solidFill>
                <a:srgbClr val="FFFFFF"/>
              </a:solidFill>
              <a:latin typeface="Palanquin Dark"/>
              <a:ea typeface="Palanquin Dark"/>
              <a:cs typeface="Palanquin Dark"/>
              <a:sym typeface="Palanquin Dark"/>
            </a:endParaRPr>
          </a:p>
        </p:txBody>
      </p:sp>
      <p:sp>
        <p:nvSpPr>
          <p:cNvPr id="191" name="Google Shape;191;p6"/>
          <p:cNvSpPr/>
          <p:nvPr/>
        </p:nvSpPr>
        <p:spPr>
          <a:xfrm>
            <a:off x="3207451" y="3146725"/>
            <a:ext cx="999900" cy="1470300"/>
          </a:xfrm>
          <a:prstGeom prst="rect">
            <a:avLst/>
          </a:prstGeom>
          <a:solidFill>
            <a:srgbClr val="00308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fr" sz="1000" u="none" cap="none" strike="noStrike">
                <a:solidFill>
                  <a:schemeClr val="lt1"/>
                </a:solidFill>
                <a:latin typeface="Palanquin"/>
                <a:ea typeface="Palanquin"/>
                <a:cs typeface="Palanquin"/>
                <a:sym typeface="Palanquin"/>
              </a:rPr>
              <a:t>Action 3</a:t>
            </a:r>
            <a:endParaRPr b="1" i="0" sz="1000" u="none" cap="none" strike="noStrike">
              <a:solidFill>
                <a:schemeClr val="lt1"/>
              </a:solidFill>
              <a:latin typeface="Palanquin"/>
              <a:ea typeface="Palanquin"/>
              <a:cs typeface="Palanquin"/>
              <a:sym typeface="Palanquin"/>
            </a:endParaRPr>
          </a:p>
        </p:txBody>
      </p:sp>
      <p:sp>
        <p:nvSpPr>
          <p:cNvPr id="192" name="Google Shape;192;p6"/>
          <p:cNvSpPr/>
          <p:nvPr/>
        </p:nvSpPr>
        <p:spPr>
          <a:xfrm>
            <a:off x="4277896" y="3146725"/>
            <a:ext cx="999900" cy="14703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100"/>
              <a:buFont typeface="Arial"/>
              <a:buNone/>
            </a:pPr>
            <a:r>
              <a:rPr b="1" i="0" lang="fr" sz="1000" u="none" cap="none" strike="noStrike">
                <a:solidFill>
                  <a:srgbClr val="FFFFFF"/>
                </a:solidFill>
                <a:latin typeface="Palanquin"/>
                <a:ea typeface="Palanquin"/>
                <a:cs typeface="Palanquin"/>
                <a:sym typeface="Palanquin"/>
              </a:rPr>
              <a:t>La protection des données personnelles des usagers </a:t>
            </a:r>
            <a:endParaRPr b="1" i="0" sz="1000" u="none" cap="none" strike="noStrike">
              <a:solidFill>
                <a:srgbClr val="FFFFFF"/>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000"/>
              <a:buFont typeface="Arial"/>
              <a:buNone/>
            </a:pPr>
            <a:r>
              <a:rPr b="1" i="0" lang="fr" sz="1000" u="none" cap="none" strike="noStrike">
                <a:solidFill>
                  <a:srgbClr val="FFFFFF"/>
                </a:solidFill>
                <a:latin typeface="Palanquin"/>
                <a:ea typeface="Palanquin"/>
                <a:cs typeface="Palanquin"/>
                <a:sym typeface="Palanquin"/>
              </a:rPr>
              <a:t>et usagères</a:t>
            </a:r>
            <a:endParaRPr b="1" i="0" sz="1000" u="none" cap="none" strike="noStrike">
              <a:solidFill>
                <a:srgbClr val="FFFFFF"/>
              </a:solidFill>
              <a:latin typeface="Palanquin"/>
              <a:ea typeface="Palanquin"/>
              <a:cs typeface="Palanquin"/>
              <a:sym typeface="Palanquin"/>
            </a:endParaRPr>
          </a:p>
        </p:txBody>
      </p:sp>
      <p:sp>
        <p:nvSpPr>
          <p:cNvPr id="193" name="Google Shape;193;p6"/>
          <p:cNvSpPr txBox="1"/>
          <p:nvPr/>
        </p:nvSpPr>
        <p:spPr>
          <a:xfrm>
            <a:off x="698545" y="1291032"/>
            <a:ext cx="11133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fr" sz="1200" u="none" cap="none" strike="noStrike">
                <a:solidFill>
                  <a:srgbClr val="FF3333"/>
                </a:solidFill>
                <a:latin typeface="Palanquin Medium"/>
                <a:ea typeface="Palanquin Medium"/>
                <a:cs typeface="Palanquin Medium"/>
                <a:sym typeface="Palanquin Medium"/>
              </a:rPr>
              <a:t>Matin </a:t>
            </a:r>
            <a:br>
              <a:rPr b="0" i="1" lang="fr" sz="1200" u="none" cap="none" strike="noStrike">
                <a:solidFill>
                  <a:srgbClr val="FF3333"/>
                </a:solidFill>
                <a:latin typeface="Palanquin Medium"/>
                <a:ea typeface="Palanquin Medium"/>
                <a:cs typeface="Palanquin Medium"/>
                <a:sym typeface="Palanquin Medium"/>
              </a:rPr>
            </a:br>
            <a:r>
              <a:rPr b="0" i="1" lang="fr" sz="1200" u="none" cap="none" strike="noStrike">
                <a:solidFill>
                  <a:srgbClr val="FF3333"/>
                </a:solidFill>
                <a:latin typeface="Palanquin Medium"/>
                <a:ea typeface="Palanquin Medium"/>
                <a:cs typeface="Palanquin Medium"/>
                <a:sym typeface="Palanquin Medium"/>
              </a:rPr>
              <a:t>- 3h30</a:t>
            </a:r>
            <a:endParaRPr b="0" i="1" sz="1200" u="none" cap="none" strike="noStrike">
              <a:solidFill>
                <a:srgbClr val="FF3333"/>
              </a:solidFill>
              <a:latin typeface="Palanquin Medium"/>
              <a:ea typeface="Palanquin Medium"/>
              <a:cs typeface="Palanquin Medium"/>
              <a:sym typeface="Palanquin Medium"/>
            </a:endParaRPr>
          </a:p>
        </p:txBody>
      </p:sp>
      <p:sp>
        <p:nvSpPr>
          <p:cNvPr id="194" name="Google Shape;194;p6"/>
          <p:cNvSpPr txBox="1"/>
          <p:nvPr/>
        </p:nvSpPr>
        <p:spPr>
          <a:xfrm>
            <a:off x="698545" y="3317832"/>
            <a:ext cx="11133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fr" sz="1200" u="none" cap="none" strike="noStrike">
                <a:solidFill>
                  <a:srgbClr val="FF3333"/>
                </a:solidFill>
                <a:latin typeface="Palanquin Medium"/>
                <a:ea typeface="Palanquin Medium"/>
                <a:cs typeface="Palanquin Medium"/>
                <a:sym typeface="Palanquin Medium"/>
              </a:rPr>
              <a:t>Après-midi</a:t>
            </a:r>
            <a:r>
              <a:rPr b="0" i="1" lang="fr" sz="1200" u="none" cap="none" strike="noStrike">
                <a:solidFill>
                  <a:srgbClr val="FF3333"/>
                </a:solidFill>
                <a:latin typeface="Palanquin Medium"/>
                <a:ea typeface="Palanquin Medium"/>
                <a:cs typeface="Palanquin Medium"/>
                <a:sym typeface="Palanquin Medium"/>
              </a:rPr>
              <a:t> </a:t>
            </a:r>
            <a:br>
              <a:rPr b="0" i="1" lang="fr" sz="1200" u="none" cap="none" strike="noStrike">
                <a:solidFill>
                  <a:srgbClr val="FF3333"/>
                </a:solidFill>
                <a:latin typeface="Palanquin Medium"/>
                <a:ea typeface="Palanquin Medium"/>
                <a:cs typeface="Palanquin Medium"/>
                <a:sym typeface="Palanquin Medium"/>
              </a:rPr>
            </a:br>
            <a:r>
              <a:rPr b="0" i="1" lang="fr" sz="1200" u="none" cap="none" strike="noStrike">
                <a:solidFill>
                  <a:srgbClr val="FF3333"/>
                </a:solidFill>
                <a:latin typeface="Palanquin Medium"/>
                <a:ea typeface="Palanquin Medium"/>
                <a:cs typeface="Palanquin Medium"/>
                <a:sym typeface="Palanquin Medium"/>
              </a:rPr>
              <a:t>- 3h30</a:t>
            </a:r>
            <a:endParaRPr b="0" i="1" sz="1200" u="none" cap="none" strike="noStrike">
              <a:solidFill>
                <a:srgbClr val="FF3333"/>
              </a:solidFill>
              <a:latin typeface="Palanquin Medium"/>
              <a:ea typeface="Palanquin Medium"/>
              <a:cs typeface="Palanquin Medium"/>
              <a:sym typeface="Palanquin Medium"/>
            </a:endParaRPr>
          </a:p>
        </p:txBody>
      </p:sp>
      <p:sp>
        <p:nvSpPr>
          <p:cNvPr id="195" name="Google Shape;195;p6"/>
          <p:cNvSpPr txBox="1"/>
          <p:nvPr/>
        </p:nvSpPr>
        <p:spPr>
          <a:xfrm>
            <a:off x="2142325" y="1119925"/>
            <a:ext cx="1000500" cy="1470300"/>
          </a:xfrm>
          <a:prstGeom prst="rect">
            <a:avLst/>
          </a:prstGeom>
          <a:solidFill>
            <a:srgbClr val="00308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fr" sz="1000" u="none" cap="none" strike="noStrike">
                <a:solidFill>
                  <a:schemeClr val="lt1"/>
                </a:solidFill>
                <a:latin typeface="Palanquin SemiBold"/>
                <a:ea typeface="Palanquin SemiBold"/>
                <a:cs typeface="Palanquin SemiBold"/>
                <a:sym typeface="Palanquin SemiBold"/>
              </a:rPr>
              <a:t>Brise-glace</a:t>
            </a:r>
            <a:endParaRPr b="0" i="0" sz="1000" u="none" cap="none" strike="noStrike">
              <a:solidFill>
                <a:schemeClr val="lt1"/>
              </a:solidFill>
              <a:latin typeface="Palanquin SemiBold"/>
              <a:ea typeface="Palanquin SemiBold"/>
              <a:cs typeface="Palanquin SemiBold"/>
              <a:sym typeface="Palanquin SemiBold"/>
            </a:endParaRPr>
          </a:p>
        </p:txBody>
      </p:sp>
      <p:sp>
        <p:nvSpPr>
          <p:cNvPr id="196" name="Google Shape;196;p6"/>
          <p:cNvSpPr/>
          <p:nvPr/>
        </p:nvSpPr>
        <p:spPr>
          <a:xfrm>
            <a:off x="5348339" y="3146725"/>
            <a:ext cx="999900" cy="1470300"/>
          </a:xfrm>
          <a:prstGeom prst="rect">
            <a:avLst/>
          </a:prstGeom>
          <a:solidFill>
            <a:srgbClr val="00308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100"/>
              <a:buFont typeface="Arial"/>
              <a:buNone/>
            </a:pPr>
            <a:r>
              <a:rPr b="1" i="0" lang="fr" sz="1000" u="none" cap="none" strike="noStrike">
                <a:solidFill>
                  <a:schemeClr val="lt1"/>
                </a:solidFill>
                <a:latin typeface="Palanquin"/>
                <a:ea typeface="Palanquin"/>
                <a:cs typeface="Palanquin"/>
                <a:sym typeface="Palanquin"/>
              </a:rPr>
              <a:t>Recap’ : </a:t>
            </a:r>
            <a:endParaRPr b="1" i="0" sz="1000" u="none" cap="none" strike="noStrike">
              <a:solidFill>
                <a:schemeClr val="lt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000"/>
              <a:buFont typeface="Arial"/>
              <a:buNone/>
            </a:pPr>
            <a:r>
              <a:rPr b="1" i="0" lang="fr" sz="1000" u="none" cap="none" strike="noStrike">
                <a:solidFill>
                  <a:schemeClr val="lt1"/>
                </a:solidFill>
                <a:latin typeface="Palanquin"/>
                <a:ea typeface="Palanquin"/>
                <a:cs typeface="Palanquin"/>
                <a:sym typeface="Palanquin"/>
              </a:rPr>
              <a:t>utiliser </a:t>
            </a:r>
            <a:endParaRPr b="1" i="0" sz="1000" u="none" cap="none" strike="noStrike">
              <a:solidFill>
                <a:schemeClr val="lt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000"/>
              <a:buFont typeface="Arial"/>
              <a:buNone/>
            </a:pPr>
            <a:r>
              <a:rPr b="1" i="0" lang="fr" sz="1000" u="none" cap="none" strike="noStrike">
                <a:solidFill>
                  <a:schemeClr val="lt1"/>
                </a:solidFill>
                <a:latin typeface="Palanquin"/>
                <a:ea typeface="Palanquin"/>
                <a:cs typeface="Palanquin"/>
                <a:sym typeface="Palanquin"/>
              </a:rPr>
              <a:t>les outils </a:t>
            </a:r>
            <a:br>
              <a:rPr b="1" i="0" lang="fr" sz="1000" u="none" cap="none" strike="noStrike">
                <a:solidFill>
                  <a:schemeClr val="lt1"/>
                </a:solidFill>
                <a:latin typeface="Palanquin"/>
                <a:ea typeface="Palanquin"/>
                <a:cs typeface="Palanquin"/>
                <a:sym typeface="Palanquin"/>
              </a:rPr>
            </a:br>
            <a:r>
              <a:rPr b="1" i="0" lang="fr" sz="1000" u="none" cap="none" strike="noStrike">
                <a:solidFill>
                  <a:schemeClr val="lt1"/>
                </a:solidFill>
                <a:latin typeface="Palanquin"/>
                <a:ea typeface="Palanquin"/>
                <a:cs typeface="Palanquin"/>
                <a:sym typeface="Palanquin"/>
              </a:rPr>
              <a:t>de la formation</a:t>
            </a:r>
            <a:endParaRPr b="1" i="0" sz="1000" u="none" cap="none" strike="noStrike">
              <a:solidFill>
                <a:schemeClr val="lt1"/>
              </a:solidFill>
              <a:latin typeface="Palanquin"/>
              <a:ea typeface="Palanquin"/>
              <a:cs typeface="Palanquin"/>
              <a:sym typeface="Palanquin"/>
            </a:endParaRPr>
          </a:p>
        </p:txBody>
      </p:sp>
      <p:sp>
        <p:nvSpPr>
          <p:cNvPr id="197" name="Google Shape;197;p6"/>
          <p:cNvSpPr/>
          <p:nvPr/>
        </p:nvSpPr>
        <p:spPr>
          <a:xfrm>
            <a:off x="6418789" y="3146725"/>
            <a:ext cx="999900" cy="1470300"/>
          </a:xfrm>
          <a:prstGeom prst="rect">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1" i="0" lang="fr" sz="1000" u="none" cap="none" strike="noStrike">
                <a:solidFill>
                  <a:schemeClr val="lt1"/>
                </a:solidFill>
                <a:latin typeface="Palanquin"/>
                <a:ea typeface="Palanquin"/>
                <a:cs typeface="Palanquin"/>
                <a:sym typeface="Palanquin"/>
              </a:rPr>
              <a:t>Start stop continue</a:t>
            </a:r>
            <a:endParaRPr b="1" i="0" sz="1000" u="none" cap="none" strike="noStrike">
              <a:solidFill>
                <a:schemeClr val="lt1"/>
              </a:solidFill>
              <a:latin typeface="Palanquin"/>
              <a:ea typeface="Palanquin"/>
              <a:cs typeface="Palanquin"/>
              <a:sym typeface="Palanquin"/>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6" name="Shape 656"/>
        <p:cNvGrpSpPr/>
        <p:nvPr/>
      </p:nvGrpSpPr>
      <p:grpSpPr>
        <a:xfrm>
          <a:off x="0" y="0"/>
          <a:ext cx="0" cy="0"/>
          <a:chOff x="0" y="0"/>
          <a:chExt cx="0" cy="0"/>
        </a:xfrm>
      </p:grpSpPr>
      <p:sp>
        <p:nvSpPr>
          <p:cNvPr id="657" name="Google Shape;657;p60"/>
          <p:cNvSpPr txBox="1"/>
          <p:nvPr/>
        </p:nvSpPr>
        <p:spPr>
          <a:xfrm>
            <a:off x="826900" y="638575"/>
            <a:ext cx="78786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Les principaux lieux de médiation numérique </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658" name="Google Shape;658;p60"/>
          <p:cNvSpPr txBox="1"/>
          <p:nvPr/>
        </p:nvSpPr>
        <p:spPr>
          <a:xfrm>
            <a:off x="724375" y="1696875"/>
            <a:ext cx="7981200" cy="2567700"/>
          </a:xfrm>
          <a:prstGeom prst="rect">
            <a:avLst/>
          </a:prstGeom>
          <a:noFill/>
          <a:ln>
            <a:noFill/>
          </a:ln>
        </p:spPr>
        <p:txBody>
          <a:bodyPr anchorCtr="0" anchor="t" bIns="91425" lIns="91425" spcFirstLastPara="1" rIns="91425" wrap="square" tIns="91425">
            <a:noAutofit/>
          </a:bodyPr>
          <a:lstStyle/>
          <a:p>
            <a:pPr indent="-323850" lvl="0" marL="457200" marR="0" rtl="0" algn="l">
              <a:lnSpc>
                <a:spcPct val="100000"/>
              </a:lnSpc>
              <a:spcBef>
                <a:spcPts val="0"/>
              </a:spcBef>
              <a:spcAft>
                <a:spcPts val="0"/>
              </a:spcAft>
              <a:buClr>
                <a:srgbClr val="003081"/>
              </a:buClr>
              <a:buSzPts val="1500"/>
              <a:buFont typeface="Palanquin"/>
              <a:buChar char="➔"/>
            </a:pPr>
            <a:r>
              <a:rPr b="1" i="0" lang="fr" sz="1500" u="none" cap="none" strike="noStrike">
                <a:solidFill>
                  <a:srgbClr val="003081"/>
                </a:solidFill>
                <a:latin typeface="Palanquin"/>
                <a:ea typeface="Palanquin"/>
                <a:cs typeface="Palanquin"/>
                <a:sym typeface="Palanquin"/>
              </a:rPr>
              <a:t>Espaces Publics Numériques (EPN)</a:t>
            </a:r>
            <a:endParaRPr b="1" i="0" sz="1500" u="none" cap="none" strike="noStrike">
              <a:solidFill>
                <a:srgbClr val="003081"/>
              </a:solidFill>
              <a:latin typeface="Palanquin"/>
              <a:ea typeface="Palanquin"/>
              <a:cs typeface="Palanquin"/>
              <a:sym typeface="Palanquin"/>
            </a:endParaRPr>
          </a:p>
          <a:p>
            <a:pPr indent="-323850" lvl="0" marL="457200" marR="0" rtl="0" algn="l">
              <a:lnSpc>
                <a:spcPct val="100000"/>
              </a:lnSpc>
              <a:spcBef>
                <a:spcPts val="0"/>
              </a:spcBef>
              <a:spcAft>
                <a:spcPts val="0"/>
              </a:spcAft>
              <a:buClr>
                <a:srgbClr val="003081"/>
              </a:buClr>
              <a:buSzPts val="1500"/>
              <a:buFont typeface="Palanquin"/>
              <a:buChar char="➔"/>
            </a:pPr>
            <a:r>
              <a:rPr b="1" i="0" lang="fr" sz="1500" u="none" cap="none" strike="noStrike">
                <a:solidFill>
                  <a:srgbClr val="003081"/>
                </a:solidFill>
                <a:latin typeface="Palanquin"/>
                <a:ea typeface="Palanquin"/>
                <a:cs typeface="Palanquin"/>
                <a:sym typeface="Palanquin"/>
              </a:rPr>
              <a:t>Tiers-lieux</a:t>
            </a:r>
            <a:endParaRPr b="1" i="0" sz="1500" u="none" cap="none" strike="noStrike">
              <a:solidFill>
                <a:srgbClr val="003081"/>
              </a:solidFill>
              <a:latin typeface="Palanquin"/>
              <a:ea typeface="Palanquin"/>
              <a:cs typeface="Palanquin"/>
              <a:sym typeface="Palanquin"/>
            </a:endParaRPr>
          </a:p>
          <a:p>
            <a:pPr indent="-323850" lvl="0" marL="457200" marR="0" rtl="0" algn="l">
              <a:lnSpc>
                <a:spcPct val="100000"/>
              </a:lnSpc>
              <a:spcBef>
                <a:spcPts val="0"/>
              </a:spcBef>
              <a:spcAft>
                <a:spcPts val="0"/>
              </a:spcAft>
              <a:buClr>
                <a:srgbClr val="003081"/>
              </a:buClr>
              <a:buSzPts val="1500"/>
              <a:buFont typeface="Palanquin"/>
              <a:buChar char="➔"/>
            </a:pPr>
            <a:r>
              <a:rPr b="1" i="0" lang="fr" sz="1500" u="none" cap="none" strike="noStrike">
                <a:solidFill>
                  <a:srgbClr val="003081"/>
                </a:solidFill>
                <a:latin typeface="Palanquin"/>
                <a:ea typeface="Palanquin"/>
                <a:cs typeface="Palanquin"/>
                <a:sym typeface="Palanquin"/>
              </a:rPr>
              <a:t>France Services</a:t>
            </a:r>
            <a:endParaRPr b="1" i="0" sz="1500" u="none" cap="none" strike="noStrike">
              <a:solidFill>
                <a:srgbClr val="003081"/>
              </a:solidFill>
              <a:latin typeface="Palanquin"/>
              <a:ea typeface="Palanquin"/>
              <a:cs typeface="Palanquin"/>
              <a:sym typeface="Palanquin"/>
            </a:endParaRPr>
          </a:p>
          <a:p>
            <a:pPr indent="-323850" lvl="0" marL="457200" marR="0" rtl="0" algn="l">
              <a:lnSpc>
                <a:spcPct val="100000"/>
              </a:lnSpc>
              <a:spcBef>
                <a:spcPts val="0"/>
              </a:spcBef>
              <a:spcAft>
                <a:spcPts val="0"/>
              </a:spcAft>
              <a:buClr>
                <a:srgbClr val="003081"/>
              </a:buClr>
              <a:buSzPts val="1500"/>
              <a:buFont typeface="Palanquin"/>
              <a:buChar char="➔"/>
            </a:pPr>
            <a:r>
              <a:rPr b="1" i="0" lang="fr" sz="1500" u="none" cap="none" strike="noStrike">
                <a:solidFill>
                  <a:srgbClr val="003081"/>
                </a:solidFill>
                <a:latin typeface="Palanquin"/>
                <a:ea typeface="Palanquin"/>
                <a:cs typeface="Palanquin"/>
                <a:sym typeface="Palanquin"/>
              </a:rPr>
              <a:t>Points Conseillers Numériques</a:t>
            </a:r>
            <a:endParaRPr b="1" i="0" sz="1500" u="none" cap="none" strike="noStrike">
              <a:solidFill>
                <a:srgbClr val="003081"/>
              </a:solidFill>
              <a:latin typeface="Palanquin"/>
              <a:ea typeface="Palanquin"/>
              <a:cs typeface="Palanquin"/>
              <a:sym typeface="Palanquin"/>
            </a:endParaRPr>
          </a:p>
          <a:p>
            <a:pPr indent="-323850" lvl="0" marL="457200" marR="0" rtl="0" algn="l">
              <a:lnSpc>
                <a:spcPct val="100000"/>
              </a:lnSpc>
              <a:spcBef>
                <a:spcPts val="0"/>
              </a:spcBef>
              <a:spcAft>
                <a:spcPts val="0"/>
              </a:spcAft>
              <a:buClr>
                <a:srgbClr val="003081"/>
              </a:buClr>
              <a:buSzPts val="1500"/>
              <a:buFont typeface="Palanquin"/>
              <a:buChar char="➔"/>
            </a:pPr>
            <a:r>
              <a:rPr b="1" i="0" lang="fr" sz="1500" u="none" cap="none" strike="noStrike">
                <a:solidFill>
                  <a:srgbClr val="003081"/>
                </a:solidFill>
                <a:latin typeface="Palanquin"/>
                <a:ea typeface="Palanquin"/>
                <a:cs typeface="Palanquin"/>
                <a:sym typeface="Palanquin"/>
              </a:rPr>
              <a:t>Médiathèques et bibliothèques</a:t>
            </a:r>
            <a:endParaRPr b="1" i="0" sz="1500" u="none" cap="none" strike="noStrike">
              <a:solidFill>
                <a:srgbClr val="003081"/>
              </a:solidFill>
              <a:latin typeface="Palanquin"/>
              <a:ea typeface="Palanquin"/>
              <a:cs typeface="Palanquin"/>
              <a:sym typeface="Palanquin"/>
            </a:endParaRPr>
          </a:p>
          <a:p>
            <a:pPr indent="-323850" lvl="0" marL="457200" marR="0" rtl="0" algn="l">
              <a:lnSpc>
                <a:spcPct val="100000"/>
              </a:lnSpc>
              <a:spcBef>
                <a:spcPts val="0"/>
              </a:spcBef>
              <a:spcAft>
                <a:spcPts val="0"/>
              </a:spcAft>
              <a:buClr>
                <a:srgbClr val="003081"/>
              </a:buClr>
              <a:buSzPts val="1500"/>
              <a:buFont typeface="Palanquin"/>
              <a:buChar char="➔"/>
            </a:pPr>
            <a:r>
              <a:rPr b="1" i="0" lang="fr" sz="1500" u="none" cap="none" strike="noStrike">
                <a:solidFill>
                  <a:srgbClr val="003081"/>
                </a:solidFill>
                <a:latin typeface="Palanquin"/>
                <a:ea typeface="Palanquin"/>
                <a:cs typeface="Palanquin"/>
                <a:sym typeface="Palanquin"/>
              </a:rPr>
              <a:t>FabLabs et Ateliers de fabrication numérique</a:t>
            </a:r>
            <a:endParaRPr b="1" i="0" sz="1500" u="none" cap="none" strike="noStrike">
              <a:solidFill>
                <a:srgbClr val="003081"/>
              </a:solidFill>
              <a:latin typeface="Palanquin"/>
              <a:ea typeface="Palanquin"/>
              <a:cs typeface="Palanquin"/>
              <a:sym typeface="Palanquin"/>
            </a:endParaRPr>
          </a:p>
          <a:p>
            <a:pPr indent="-323850" lvl="0" marL="457200" marR="0" rtl="0" algn="l">
              <a:lnSpc>
                <a:spcPct val="100000"/>
              </a:lnSpc>
              <a:spcBef>
                <a:spcPts val="0"/>
              </a:spcBef>
              <a:spcAft>
                <a:spcPts val="0"/>
              </a:spcAft>
              <a:buClr>
                <a:srgbClr val="003081"/>
              </a:buClr>
              <a:buSzPts val="1500"/>
              <a:buFont typeface="Palanquin"/>
              <a:buChar char="➔"/>
            </a:pPr>
            <a:r>
              <a:rPr b="1" i="0" lang="fr" sz="1500" u="none" cap="none" strike="noStrike">
                <a:solidFill>
                  <a:srgbClr val="003081"/>
                </a:solidFill>
                <a:latin typeface="Palanquin"/>
                <a:ea typeface="Palanquin"/>
                <a:cs typeface="Palanquin"/>
                <a:sym typeface="Palanquin"/>
              </a:rPr>
              <a:t>Centres Sociaux et Maisons de Quartier</a:t>
            </a:r>
            <a:endParaRPr b="1" i="0" sz="1500" u="none" cap="none" strike="noStrike">
              <a:solidFill>
                <a:srgbClr val="003081"/>
              </a:solidFill>
              <a:latin typeface="Palanquin"/>
              <a:ea typeface="Palanquin"/>
              <a:cs typeface="Palanquin"/>
              <a:sym typeface="Palanquin"/>
            </a:endParaRPr>
          </a:p>
          <a:p>
            <a:pPr indent="-323850" lvl="0" marL="457200" marR="0" rtl="0" algn="l">
              <a:lnSpc>
                <a:spcPct val="100000"/>
              </a:lnSpc>
              <a:spcBef>
                <a:spcPts val="0"/>
              </a:spcBef>
              <a:spcAft>
                <a:spcPts val="0"/>
              </a:spcAft>
              <a:buClr>
                <a:srgbClr val="003081"/>
              </a:buClr>
              <a:buSzPts val="1500"/>
              <a:buFont typeface="Palanquin"/>
              <a:buChar char="➔"/>
            </a:pPr>
            <a:r>
              <a:rPr b="1" i="0" lang="fr" sz="1500" u="none" cap="none" strike="noStrike">
                <a:solidFill>
                  <a:srgbClr val="003081"/>
                </a:solidFill>
                <a:latin typeface="Palanquin"/>
                <a:ea typeface="Palanquin"/>
                <a:cs typeface="Palanquin"/>
                <a:sym typeface="Palanquin"/>
              </a:rPr>
              <a:t>Missions Locales</a:t>
            </a:r>
            <a:endParaRPr b="1" i="0" sz="1500" u="none" cap="none" strike="noStrike">
              <a:solidFill>
                <a:srgbClr val="003081"/>
              </a:solidFill>
              <a:latin typeface="Palanquin"/>
              <a:ea typeface="Palanquin"/>
              <a:cs typeface="Palanquin"/>
              <a:sym typeface="Palanquin"/>
            </a:endParaRPr>
          </a:p>
          <a:p>
            <a:pPr indent="-323850" lvl="0" marL="457200" marR="0" rtl="0" algn="l">
              <a:lnSpc>
                <a:spcPct val="100000"/>
              </a:lnSpc>
              <a:spcBef>
                <a:spcPts val="0"/>
              </a:spcBef>
              <a:spcAft>
                <a:spcPts val="0"/>
              </a:spcAft>
              <a:buClr>
                <a:srgbClr val="003081"/>
              </a:buClr>
              <a:buSzPts val="1500"/>
              <a:buFont typeface="Palanquin"/>
              <a:buChar char="➔"/>
            </a:pPr>
            <a:r>
              <a:rPr b="1" i="0" lang="fr" sz="1500" u="none" cap="none" strike="noStrike">
                <a:solidFill>
                  <a:srgbClr val="003081"/>
                </a:solidFill>
                <a:latin typeface="Palanquin"/>
                <a:ea typeface="Palanquin"/>
                <a:cs typeface="Palanquin"/>
                <a:sym typeface="Palanquin"/>
              </a:rPr>
              <a:t>PIMMS (Points d’Information et de Médiation Multi Services)</a:t>
            </a:r>
            <a:endParaRPr b="1" i="0" sz="1500" u="none" cap="none" strike="noStrike">
              <a:solidFill>
                <a:srgbClr val="003081"/>
              </a:solidFill>
              <a:latin typeface="Palanquin"/>
              <a:ea typeface="Palanquin"/>
              <a:cs typeface="Palanquin"/>
              <a:sym typeface="Palanquin"/>
            </a:endParaRPr>
          </a:p>
          <a:p>
            <a:pPr indent="-323850" lvl="0" marL="457200" marR="0" rtl="0" algn="l">
              <a:lnSpc>
                <a:spcPct val="100000"/>
              </a:lnSpc>
              <a:spcBef>
                <a:spcPts val="0"/>
              </a:spcBef>
              <a:spcAft>
                <a:spcPts val="0"/>
              </a:spcAft>
              <a:buClr>
                <a:srgbClr val="003081"/>
              </a:buClr>
              <a:buSzPts val="1500"/>
              <a:buFont typeface="Palanquin"/>
              <a:buChar char="➔"/>
            </a:pPr>
            <a:r>
              <a:rPr b="1" i="0" lang="fr" sz="1500" u="none" cap="none" strike="noStrike">
                <a:solidFill>
                  <a:srgbClr val="003081"/>
                </a:solidFill>
                <a:latin typeface="Palanquin"/>
                <a:ea typeface="Palanquin"/>
                <a:cs typeface="Palanquin"/>
                <a:sym typeface="Palanquin"/>
              </a:rPr>
              <a:t>Réseau Information Jeunesse </a:t>
            </a:r>
            <a:endParaRPr b="1" i="0" sz="1500" u="none" cap="none" strike="noStrike">
              <a:solidFill>
                <a:srgbClr val="003081"/>
              </a:solidFill>
              <a:latin typeface="Palanquin"/>
              <a:ea typeface="Palanquin"/>
              <a:cs typeface="Palanquin"/>
              <a:sym typeface="Palanquin"/>
            </a:endParaRPr>
          </a:p>
          <a:p>
            <a:pPr indent="-323850" lvl="0" marL="457200" marR="0" rtl="0" algn="l">
              <a:lnSpc>
                <a:spcPct val="100000"/>
              </a:lnSpc>
              <a:spcBef>
                <a:spcPts val="0"/>
              </a:spcBef>
              <a:spcAft>
                <a:spcPts val="0"/>
              </a:spcAft>
              <a:buClr>
                <a:srgbClr val="003081"/>
              </a:buClr>
              <a:buSzPts val="1500"/>
              <a:buFont typeface="Palanquin"/>
              <a:buChar char="➔"/>
            </a:pPr>
            <a:r>
              <a:rPr b="1" i="0" lang="fr" sz="1500" u="none" cap="none" strike="noStrike">
                <a:solidFill>
                  <a:srgbClr val="003081"/>
                </a:solidFill>
                <a:latin typeface="Palanquin"/>
                <a:ea typeface="Palanquin"/>
                <a:cs typeface="Palanquin"/>
                <a:sym typeface="Palanquin"/>
              </a:rPr>
              <a:t>La Poste </a:t>
            </a:r>
            <a:endParaRPr b="1" i="0" sz="1500" u="none" cap="none" strike="noStrike">
              <a:solidFill>
                <a:srgbClr val="003081"/>
              </a:solidFill>
              <a:latin typeface="Palanquin"/>
              <a:ea typeface="Palanquin"/>
              <a:cs typeface="Palanquin"/>
              <a:sym typeface="Palanquin"/>
            </a:endParaRPr>
          </a:p>
          <a:p>
            <a:pPr indent="-323850" lvl="0" marL="457200" marR="0" rtl="0" algn="l">
              <a:lnSpc>
                <a:spcPct val="100000"/>
              </a:lnSpc>
              <a:spcBef>
                <a:spcPts val="0"/>
              </a:spcBef>
              <a:spcAft>
                <a:spcPts val="0"/>
              </a:spcAft>
              <a:buClr>
                <a:srgbClr val="003081"/>
              </a:buClr>
              <a:buSzPts val="1500"/>
              <a:buFont typeface="Palanquin"/>
              <a:buChar char="➔"/>
            </a:pPr>
            <a:r>
              <a:rPr b="1" i="0" lang="fr" sz="1500" u="none" cap="none" strike="noStrike">
                <a:solidFill>
                  <a:srgbClr val="003081"/>
                </a:solidFill>
                <a:latin typeface="Palanquin"/>
                <a:ea typeface="Palanquin"/>
                <a:cs typeface="Palanquin"/>
                <a:sym typeface="Palanquin"/>
              </a:rPr>
              <a:t>…</a:t>
            </a:r>
            <a:endParaRPr b="1" i="0" sz="1500" u="none" cap="none" strike="noStrike">
              <a:solidFill>
                <a:srgbClr val="003081"/>
              </a:solidFill>
              <a:latin typeface="Palanquin"/>
              <a:ea typeface="Palanquin"/>
              <a:cs typeface="Palanquin"/>
              <a:sym typeface="Palanquin"/>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2" name="Shape 662"/>
        <p:cNvGrpSpPr/>
        <p:nvPr/>
      </p:nvGrpSpPr>
      <p:grpSpPr>
        <a:xfrm>
          <a:off x="0" y="0"/>
          <a:ext cx="0" cy="0"/>
          <a:chOff x="0" y="0"/>
          <a:chExt cx="0" cy="0"/>
        </a:xfrm>
      </p:grpSpPr>
      <p:sp>
        <p:nvSpPr>
          <p:cNvPr id="663" name="Google Shape;663;p61"/>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Des cartographies existantes </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664" name="Google Shape;664;p61"/>
          <p:cNvSpPr txBox="1"/>
          <p:nvPr/>
        </p:nvSpPr>
        <p:spPr>
          <a:xfrm>
            <a:off x="736425" y="1456450"/>
            <a:ext cx="7185900" cy="469500"/>
          </a:xfrm>
          <a:prstGeom prst="rect">
            <a:avLst/>
          </a:prstGeom>
          <a:noFill/>
          <a:ln>
            <a:noFill/>
          </a:ln>
        </p:spPr>
        <p:txBody>
          <a:bodyPr anchorCtr="0" anchor="t" bIns="91425" lIns="91425" spcFirstLastPara="1" rIns="91425" wrap="square" tIns="91425">
            <a:noAutofit/>
          </a:bodyPr>
          <a:lstStyle/>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highlight>
                  <a:srgbClr val="00FF00"/>
                </a:highlight>
                <a:latin typeface="Palanquin Medium"/>
                <a:ea typeface="Palanquin Medium"/>
                <a:cs typeface="Palanquin Medium"/>
                <a:sym typeface="Palanquin Medium"/>
              </a:rPr>
              <a:t>À l’échelle locale (à personnaliser</a:t>
            </a:r>
            <a:endParaRPr b="0" i="0" sz="1800" u="none" cap="none" strike="noStrike">
              <a:solidFill>
                <a:srgbClr val="003081"/>
              </a:solidFill>
              <a:highlight>
                <a:srgbClr val="00FF00"/>
              </a:highlight>
              <a:latin typeface="Palanquin Medium"/>
              <a:ea typeface="Palanquin Medium"/>
              <a:cs typeface="Palanquin Medium"/>
              <a:sym typeface="Palanquin Medium"/>
            </a:endParaRPr>
          </a:p>
        </p:txBody>
      </p:sp>
      <p:sp>
        <p:nvSpPr>
          <p:cNvPr id="665" name="Google Shape;665;p61"/>
          <p:cNvSpPr txBox="1"/>
          <p:nvPr/>
        </p:nvSpPr>
        <p:spPr>
          <a:xfrm>
            <a:off x="888825" y="4127125"/>
            <a:ext cx="3650700" cy="539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fr" sz="1400" u="none" cap="none" strike="noStrike">
                <a:solidFill>
                  <a:srgbClr val="003081"/>
                </a:solidFill>
                <a:latin typeface="Palanquin Light"/>
                <a:ea typeface="Palanquin Light"/>
                <a:cs typeface="Palanquin Light"/>
                <a:sym typeface="Palanquin Light"/>
              </a:rPr>
              <a:t>Resin’ (Métropole de Lyon) </a:t>
            </a:r>
            <a:endParaRPr b="0" i="0" sz="1400" u="none" cap="none" strike="noStrike">
              <a:solidFill>
                <a:srgbClr val="003081"/>
              </a:solidFill>
              <a:latin typeface="Palanquin Light"/>
              <a:ea typeface="Palanquin Light"/>
              <a:cs typeface="Palanquin Light"/>
              <a:sym typeface="Palanquin Light"/>
            </a:endParaRPr>
          </a:p>
        </p:txBody>
      </p:sp>
      <p:sp>
        <p:nvSpPr>
          <p:cNvPr id="666" name="Google Shape;666;p61"/>
          <p:cNvSpPr txBox="1"/>
          <p:nvPr/>
        </p:nvSpPr>
        <p:spPr>
          <a:xfrm>
            <a:off x="4777763" y="4127125"/>
            <a:ext cx="3650700" cy="539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fr" sz="1400" u="none" cap="none" strike="noStrike">
                <a:solidFill>
                  <a:srgbClr val="003081"/>
                </a:solidFill>
                <a:latin typeface="Palanquin Light"/>
                <a:ea typeface="Palanquin Light"/>
                <a:cs typeface="Palanquin Light"/>
                <a:sym typeface="Palanquin Light"/>
              </a:rPr>
              <a:t>La cartographie Hinaura (AURA)</a:t>
            </a:r>
            <a:endParaRPr b="0" i="0" sz="1400" u="none" cap="none" strike="noStrike">
              <a:solidFill>
                <a:srgbClr val="003081"/>
              </a:solidFill>
              <a:latin typeface="Palanquin Light"/>
              <a:ea typeface="Palanquin Light"/>
              <a:cs typeface="Palanquin Light"/>
              <a:sym typeface="Palanquin Light"/>
            </a:endParaRPr>
          </a:p>
        </p:txBody>
      </p:sp>
      <p:pic>
        <p:nvPicPr>
          <p:cNvPr id="667" name="Google Shape;667;p61">
            <a:hlinkClick r:id="rId3"/>
          </p:cNvPr>
          <p:cNvPicPr preferRelativeResize="0"/>
          <p:nvPr/>
        </p:nvPicPr>
        <p:blipFill rotWithShape="1">
          <a:blip r:embed="rId4">
            <a:alphaModFix/>
          </a:blip>
          <a:srcRect b="0" l="0" r="-12865" t="0"/>
          <a:stretch/>
        </p:blipFill>
        <p:spPr>
          <a:xfrm>
            <a:off x="888825" y="2086623"/>
            <a:ext cx="4120412" cy="2001850"/>
          </a:xfrm>
          <a:prstGeom prst="rect">
            <a:avLst/>
          </a:prstGeom>
          <a:noFill/>
          <a:ln>
            <a:noFill/>
          </a:ln>
          <a:effectLst>
            <a:outerShdw blurRad="57150" rotWithShape="0" algn="bl" dir="5400000" dist="19050">
              <a:srgbClr val="000000">
                <a:alpha val="49803"/>
              </a:srgbClr>
            </a:outerShdw>
          </a:effectLst>
        </p:spPr>
      </p:pic>
      <p:pic>
        <p:nvPicPr>
          <p:cNvPr id="668" name="Google Shape;668;p61">
            <a:hlinkClick r:id="rId5"/>
          </p:cNvPr>
          <p:cNvPicPr preferRelativeResize="0"/>
          <p:nvPr/>
        </p:nvPicPr>
        <p:blipFill rotWithShape="1">
          <a:blip r:embed="rId6">
            <a:alphaModFix/>
          </a:blip>
          <a:srcRect b="0" l="0" r="0" t="0"/>
          <a:stretch/>
        </p:blipFill>
        <p:spPr>
          <a:xfrm>
            <a:off x="4777725" y="2086626"/>
            <a:ext cx="3817298" cy="2001850"/>
          </a:xfrm>
          <a:prstGeom prst="rect">
            <a:avLst/>
          </a:prstGeom>
          <a:noFill/>
          <a:ln>
            <a:noFill/>
          </a:ln>
          <a:effectLst>
            <a:outerShdw blurRad="57150" rotWithShape="0" algn="bl" dir="5400000" dist="19050">
              <a:srgbClr val="000000">
                <a:alpha val="49803"/>
              </a:srgbClr>
            </a:outerShdw>
          </a:effectLst>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2" name="Shape 672"/>
        <p:cNvGrpSpPr/>
        <p:nvPr/>
      </p:nvGrpSpPr>
      <p:grpSpPr>
        <a:xfrm>
          <a:off x="0" y="0"/>
          <a:ext cx="0" cy="0"/>
          <a:chOff x="0" y="0"/>
          <a:chExt cx="0" cy="0"/>
        </a:xfrm>
      </p:grpSpPr>
      <p:sp>
        <p:nvSpPr>
          <p:cNvPr id="673" name="Google Shape;673;p62"/>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Des cartographies existantes </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674" name="Google Shape;674;p62"/>
          <p:cNvSpPr txBox="1"/>
          <p:nvPr/>
        </p:nvSpPr>
        <p:spPr>
          <a:xfrm>
            <a:off x="369700" y="1456450"/>
            <a:ext cx="3286800" cy="469500"/>
          </a:xfrm>
          <a:prstGeom prst="rect">
            <a:avLst/>
          </a:prstGeom>
          <a:noFill/>
          <a:ln>
            <a:noFill/>
          </a:ln>
        </p:spPr>
        <p:txBody>
          <a:bodyPr anchorCtr="0" anchor="t" bIns="91425" lIns="91425" spcFirstLastPara="1" rIns="91425" wrap="square" tIns="91425">
            <a:noAutofit/>
          </a:bodyPr>
          <a:lstStyle/>
          <a:p>
            <a:pPr indent="-342900" lvl="0" marL="457200" marR="0" rtl="0" algn="ctr">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À l’échelle nationale</a:t>
            </a:r>
            <a:endParaRPr b="0" i="0" sz="1800" u="none" cap="none" strike="noStrike">
              <a:solidFill>
                <a:srgbClr val="003081"/>
              </a:solidFill>
              <a:latin typeface="Palanquin Medium"/>
              <a:ea typeface="Palanquin Medium"/>
              <a:cs typeface="Palanquin Medium"/>
              <a:sym typeface="Palanquin Medium"/>
            </a:endParaRPr>
          </a:p>
        </p:txBody>
      </p:sp>
      <p:pic>
        <p:nvPicPr>
          <p:cNvPr id="675" name="Google Shape;675;p62">
            <a:hlinkClick r:id="rId3"/>
          </p:cNvPr>
          <p:cNvPicPr preferRelativeResize="0"/>
          <p:nvPr/>
        </p:nvPicPr>
        <p:blipFill rotWithShape="1">
          <a:blip r:embed="rId4">
            <a:alphaModFix/>
          </a:blip>
          <a:srcRect b="0" l="0" r="0" t="0"/>
          <a:stretch/>
        </p:blipFill>
        <p:spPr>
          <a:xfrm>
            <a:off x="4777735" y="2086625"/>
            <a:ext cx="3650765" cy="2001851"/>
          </a:xfrm>
          <a:prstGeom prst="rect">
            <a:avLst/>
          </a:prstGeom>
          <a:noFill/>
          <a:ln>
            <a:noFill/>
          </a:ln>
          <a:effectLst>
            <a:outerShdw blurRad="57150" rotWithShape="0" algn="bl" dir="5400000" dist="19050">
              <a:srgbClr val="000000">
                <a:alpha val="49803"/>
              </a:srgbClr>
            </a:outerShdw>
          </a:effectLst>
        </p:spPr>
      </p:pic>
      <p:pic>
        <p:nvPicPr>
          <p:cNvPr id="676" name="Google Shape;676;p62">
            <a:hlinkClick r:id="rId5"/>
          </p:cNvPr>
          <p:cNvPicPr preferRelativeResize="0"/>
          <p:nvPr/>
        </p:nvPicPr>
        <p:blipFill rotWithShape="1">
          <a:blip r:embed="rId6">
            <a:alphaModFix/>
          </a:blip>
          <a:srcRect b="0" l="0" r="15667" t="0"/>
          <a:stretch/>
        </p:blipFill>
        <p:spPr>
          <a:xfrm>
            <a:off x="877350" y="2086625"/>
            <a:ext cx="3650775" cy="2001849"/>
          </a:xfrm>
          <a:prstGeom prst="rect">
            <a:avLst/>
          </a:prstGeom>
          <a:noFill/>
          <a:ln>
            <a:noFill/>
          </a:ln>
          <a:effectLst>
            <a:outerShdw blurRad="57150" rotWithShape="0" algn="bl" dir="5400000" dist="19050">
              <a:srgbClr val="000000">
                <a:alpha val="49803"/>
              </a:srgbClr>
            </a:outerShdw>
          </a:effectLst>
        </p:spPr>
      </p:pic>
      <p:sp>
        <p:nvSpPr>
          <p:cNvPr id="677" name="Google Shape;677;p62"/>
          <p:cNvSpPr txBox="1"/>
          <p:nvPr/>
        </p:nvSpPr>
        <p:spPr>
          <a:xfrm>
            <a:off x="888825" y="4127125"/>
            <a:ext cx="3650700" cy="539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fr" sz="1400" u="none" cap="none" strike="noStrike">
                <a:solidFill>
                  <a:srgbClr val="003081"/>
                </a:solidFill>
                <a:latin typeface="Palanquin Light"/>
                <a:ea typeface="Palanquin Light"/>
                <a:cs typeface="Palanquin Light"/>
                <a:sym typeface="Palanquin Light"/>
              </a:rPr>
              <a:t>La cartographie nationale des lieux d’inclusion numérique</a:t>
            </a:r>
            <a:endParaRPr b="0" i="0" sz="1400" u="none" cap="none" strike="noStrike">
              <a:solidFill>
                <a:srgbClr val="003081"/>
              </a:solidFill>
              <a:latin typeface="Palanquin Light"/>
              <a:ea typeface="Palanquin Light"/>
              <a:cs typeface="Palanquin Light"/>
              <a:sym typeface="Palanquin Light"/>
            </a:endParaRPr>
          </a:p>
        </p:txBody>
      </p:sp>
      <p:sp>
        <p:nvSpPr>
          <p:cNvPr id="678" name="Google Shape;678;p62"/>
          <p:cNvSpPr txBox="1"/>
          <p:nvPr/>
        </p:nvSpPr>
        <p:spPr>
          <a:xfrm>
            <a:off x="4777763" y="4127125"/>
            <a:ext cx="3650700" cy="539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fr" sz="1400" u="none" cap="none" strike="noStrike">
                <a:solidFill>
                  <a:srgbClr val="003081"/>
                </a:solidFill>
                <a:latin typeface="Palanquin Light"/>
                <a:ea typeface="Palanquin Light"/>
                <a:cs typeface="Palanquin Light"/>
                <a:sym typeface="Palanquin Light"/>
              </a:rPr>
              <a:t>Les bons clics</a:t>
            </a:r>
            <a:endParaRPr b="0" i="0" sz="1400" u="none" cap="none" strike="noStrike">
              <a:solidFill>
                <a:srgbClr val="003081"/>
              </a:solidFill>
              <a:latin typeface="Palanquin Light"/>
              <a:ea typeface="Palanquin Light"/>
              <a:cs typeface="Palanquin Light"/>
              <a:sym typeface="Palanquin Light"/>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2" name="Shape 682"/>
        <p:cNvGrpSpPr/>
        <p:nvPr/>
      </p:nvGrpSpPr>
      <p:grpSpPr>
        <a:xfrm>
          <a:off x="0" y="0"/>
          <a:ext cx="0" cy="0"/>
          <a:chOff x="0" y="0"/>
          <a:chExt cx="0" cy="0"/>
        </a:xfrm>
      </p:grpSpPr>
      <p:sp>
        <p:nvSpPr>
          <p:cNvPr id="683" name="Google Shape;683;p63"/>
          <p:cNvSpPr/>
          <p:nvPr/>
        </p:nvSpPr>
        <p:spPr>
          <a:xfrm>
            <a:off x="14975" y="-900"/>
            <a:ext cx="9144000" cy="5143500"/>
          </a:xfrm>
          <a:prstGeom prst="rect">
            <a:avLst/>
          </a:prstGeom>
          <a:noFill/>
          <a:ln cap="flat" cmpd="sng" w="228600">
            <a:solidFill>
              <a:srgbClr val="00308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684" name="Google Shape;684;p63"/>
          <p:cNvPicPr preferRelativeResize="0"/>
          <p:nvPr/>
        </p:nvPicPr>
        <p:blipFill rotWithShape="1">
          <a:blip r:embed="rId3">
            <a:alphaModFix/>
          </a:blip>
          <a:srcRect b="0" l="0" r="0" t="0"/>
          <a:stretch/>
        </p:blipFill>
        <p:spPr>
          <a:xfrm>
            <a:off x="5566600" y="738650"/>
            <a:ext cx="3284500" cy="3635625"/>
          </a:xfrm>
          <a:prstGeom prst="rect">
            <a:avLst/>
          </a:prstGeom>
          <a:noFill/>
          <a:ln>
            <a:noFill/>
          </a:ln>
        </p:spPr>
      </p:pic>
      <p:sp>
        <p:nvSpPr>
          <p:cNvPr id="685" name="Google Shape;685;p63"/>
          <p:cNvSpPr txBox="1"/>
          <p:nvPr/>
        </p:nvSpPr>
        <p:spPr>
          <a:xfrm rot="-5400000">
            <a:off x="-108850" y="344575"/>
            <a:ext cx="775200" cy="31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003081"/>
                </a:solidFill>
                <a:latin typeface="Palanquin"/>
                <a:ea typeface="Palanquin"/>
                <a:cs typeface="Palanquin"/>
                <a:sym typeface="Palanquin"/>
              </a:rPr>
              <a:t>ACTIVITÉ</a:t>
            </a:r>
            <a:endParaRPr b="1" i="0" sz="1000" u="none" cap="none" strike="noStrike">
              <a:solidFill>
                <a:srgbClr val="003081"/>
              </a:solidFill>
              <a:latin typeface="Palanquin"/>
              <a:ea typeface="Palanquin"/>
              <a:cs typeface="Palanquin"/>
              <a:sym typeface="Palanquin"/>
            </a:endParaRPr>
          </a:p>
        </p:txBody>
      </p:sp>
      <p:sp>
        <p:nvSpPr>
          <p:cNvPr id="686" name="Google Shape;686;p63"/>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Orienter un usager ou une usagère</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687" name="Google Shape;687;p63"/>
          <p:cNvSpPr txBox="1"/>
          <p:nvPr/>
        </p:nvSpPr>
        <p:spPr>
          <a:xfrm>
            <a:off x="800575" y="1717200"/>
            <a:ext cx="5654100" cy="2471100"/>
          </a:xfrm>
          <a:prstGeom prst="rect">
            <a:avLst/>
          </a:prstGeom>
          <a:noFill/>
          <a:ln>
            <a:noFill/>
          </a:ln>
        </p:spPr>
        <p:txBody>
          <a:bodyPr anchorCtr="0" anchor="ctr" bIns="91425" lIns="91425" spcFirstLastPara="1" rIns="91425" wrap="square" tIns="91425">
            <a:noAutofit/>
          </a:bodyPr>
          <a:lstStyle/>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Par groupe de 2, utilisez la plateforme </a:t>
            </a:r>
            <a:endParaRPr b="0" i="0" sz="1800" u="none" cap="none" strike="noStrike">
              <a:solidFill>
                <a:srgbClr val="003081"/>
              </a:solidFill>
              <a:latin typeface="Palanquin Medium"/>
              <a:ea typeface="Palanquin Medium"/>
              <a:cs typeface="Palanquin Medium"/>
              <a:sym typeface="Palanquin Medium"/>
            </a:endParaRPr>
          </a:p>
          <a:p>
            <a:pPr indent="0" lvl="0" marL="457200" marR="0" rtl="0" algn="l">
              <a:lnSpc>
                <a:spcPct val="100000"/>
              </a:lnSpc>
              <a:spcBef>
                <a:spcPts val="0"/>
              </a:spcBef>
              <a:spcAft>
                <a:spcPts val="0"/>
              </a:spcAft>
              <a:buClr>
                <a:srgbClr val="000000"/>
              </a:buClr>
              <a:buSzPts val="1800"/>
              <a:buFont typeface="Arial"/>
              <a:buNone/>
            </a:pPr>
            <a:r>
              <a:rPr b="0" i="0" lang="fr" sz="1800" u="none" cap="none" strike="noStrike">
                <a:solidFill>
                  <a:srgbClr val="003081"/>
                </a:solidFill>
                <a:highlight>
                  <a:srgbClr val="00FF00"/>
                </a:highlight>
                <a:latin typeface="Palanquin Medium"/>
                <a:ea typeface="Palanquin Medium"/>
                <a:cs typeface="Palanquin Medium"/>
                <a:sym typeface="Palanquin Medium"/>
              </a:rPr>
              <a:t>[du territoire ou la cartographie nationale]</a:t>
            </a:r>
            <a:r>
              <a:rPr b="0" i="0" lang="fr" sz="1800" u="none" cap="none" strike="noStrike">
                <a:solidFill>
                  <a:srgbClr val="003081"/>
                </a:solidFill>
                <a:latin typeface="Palanquin Medium"/>
                <a:ea typeface="Palanquin Medium"/>
                <a:cs typeface="Palanquin Medium"/>
                <a:sym typeface="Palanquin Medium"/>
              </a:rPr>
              <a:t> </a:t>
            </a:r>
            <a:br>
              <a:rPr b="0" i="0" lang="fr" sz="1800" u="none" cap="none" strike="noStrike">
                <a:solidFill>
                  <a:srgbClr val="003081"/>
                </a:solidFill>
                <a:latin typeface="Palanquin Medium"/>
                <a:ea typeface="Palanquin Medium"/>
                <a:cs typeface="Palanquin Medium"/>
                <a:sym typeface="Palanquin Medium"/>
              </a:rPr>
            </a:br>
            <a:r>
              <a:rPr b="0" i="0" lang="fr" sz="1800" u="none" cap="none" strike="noStrike">
                <a:solidFill>
                  <a:srgbClr val="003081"/>
                </a:solidFill>
                <a:latin typeface="Palanquin Medium"/>
                <a:ea typeface="Palanquin Medium"/>
                <a:cs typeface="Palanquin Medium"/>
                <a:sym typeface="Palanquin Medium"/>
              </a:rPr>
              <a:t>pour orienter l’usager ou l’usagère </a:t>
            </a:r>
            <a:endParaRPr b="0" i="0" sz="1800" u="none" cap="none" strike="noStrike">
              <a:solidFill>
                <a:srgbClr val="003081"/>
              </a:solidFill>
              <a:latin typeface="Palanquin Medium"/>
              <a:ea typeface="Palanquin Medium"/>
              <a:cs typeface="Palanquin Medium"/>
              <a:sym typeface="Palanquin Medium"/>
            </a:endParaRPr>
          </a:p>
          <a:p>
            <a:pPr indent="0" lvl="0" marL="457200" marR="0" rtl="0" algn="l">
              <a:lnSpc>
                <a:spcPct val="100000"/>
              </a:lnSpc>
              <a:spcBef>
                <a:spcPts val="0"/>
              </a:spcBef>
              <a:spcAft>
                <a:spcPts val="0"/>
              </a:spcAft>
              <a:buClr>
                <a:srgbClr val="000000"/>
              </a:buClr>
              <a:buSzPts val="1800"/>
              <a:buFont typeface="Arial"/>
              <a:buNone/>
            </a:pPr>
            <a:r>
              <a:rPr b="0" i="0" lang="fr" sz="1800" u="none" cap="none" strike="noStrike">
                <a:solidFill>
                  <a:srgbClr val="003081"/>
                </a:solidFill>
                <a:latin typeface="Palanquin Medium"/>
                <a:ea typeface="Palanquin Medium"/>
                <a:cs typeface="Palanquin Medium"/>
                <a:sym typeface="Palanquin Medium"/>
              </a:rPr>
              <a:t>que vous accompagnez</a:t>
            </a:r>
            <a:br>
              <a:rPr b="0" i="0" lang="fr" sz="1800" u="none" cap="none" strike="noStrike">
                <a:solidFill>
                  <a:srgbClr val="003081"/>
                </a:solidFill>
                <a:latin typeface="Palanquin Medium"/>
                <a:ea typeface="Palanquin Medium"/>
                <a:cs typeface="Palanquin Medium"/>
                <a:sym typeface="Palanquin Medium"/>
              </a:rPr>
            </a:br>
            <a:endParaRPr b="0" i="0" sz="1800" u="none" cap="none" strike="noStrike">
              <a:solidFill>
                <a:srgbClr val="003081"/>
              </a:solidFill>
              <a:latin typeface="Palanquin Medium"/>
              <a:ea typeface="Palanquin Medium"/>
              <a:cs typeface="Palanquin Medium"/>
              <a:sym typeface="Palanquin Medium"/>
            </a:endParaRPr>
          </a:p>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Mise en commun </a:t>
            </a:r>
            <a:br>
              <a:rPr b="0" i="0" lang="fr" sz="1800" u="none" cap="none" strike="noStrike">
                <a:solidFill>
                  <a:srgbClr val="003081"/>
                </a:solidFill>
                <a:latin typeface="Palanquin Medium"/>
                <a:ea typeface="Palanquin Medium"/>
                <a:cs typeface="Palanquin Medium"/>
                <a:sym typeface="Palanquin Medium"/>
              </a:rPr>
            </a:br>
            <a:endParaRPr b="0" i="0" sz="1800" u="none" cap="none" strike="noStrike">
              <a:solidFill>
                <a:srgbClr val="003081"/>
              </a:solidFill>
              <a:latin typeface="Palanquin Medium"/>
              <a:ea typeface="Palanquin Medium"/>
              <a:cs typeface="Palanquin Medium"/>
              <a:sym typeface="Palanquin Medium"/>
            </a:endParaRPr>
          </a:p>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Ainsi de suite pour les autres situation</a:t>
            </a:r>
            <a:endParaRPr b="0" i="0" sz="1800" u="none" cap="none" strike="noStrike">
              <a:solidFill>
                <a:srgbClr val="003081"/>
              </a:solidFill>
              <a:latin typeface="Palanquin Medium"/>
              <a:ea typeface="Palanquin Medium"/>
              <a:cs typeface="Palanquin Medium"/>
              <a:sym typeface="Palanquin Medium"/>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1" name="Shape 691"/>
        <p:cNvGrpSpPr/>
        <p:nvPr/>
      </p:nvGrpSpPr>
      <p:grpSpPr>
        <a:xfrm>
          <a:off x="0" y="0"/>
          <a:ext cx="0" cy="0"/>
          <a:chOff x="0" y="0"/>
          <a:chExt cx="0" cy="0"/>
        </a:xfrm>
      </p:grpSpPr>
      <p:sp>
        <p:nvSpPr>
          <p:cNvPr id="692" name="Google Shape;692;p64"/>
          <p:cNvSpPr/>
          <p:nvPr/>
        </p:nvSpPr>
        <p:spPr>
          <a:xfrm>
            <a:off x="14975" y="-900"/>
            <a:ext cx="9144000" cy="5143500"/>
          </a:xfrm>
          <a:prstGeom prst="rect">
            <a:avLst/>
          </a:prstGeom>
          <a:noFill/>
          <a:ln cap="flat" cmpd="sng" w="228600">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3" name="Google Shape;693;p64"/>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FF3333"/>
                </a:highlight>
                <a:latin typeface="Palanquin"/>
                <a:ea typeface="Palanquin"/>
                <a:cs typeface="Palanquin"/>
                <a:sym typeface="Palanquin"/>
              </a:rPr>
              <a:t>Situation : Samia</a:t>
            </a:r>
            <a:endParaRPr b="0" i="0" sz="2600" u="none" cap="none" strike="noStrike">
              <a:solidFill>
                <a:srgbClr val="FFFFFF"/>
              </a:solidFill>
              <a:highlight>
                <a:srgbClr val="FF3333"/>
              </a:highlight>
              <a:latin typeface="Palanquin"/>
              <a:ea typeface="Palanquin"/>
              <a:cs typeface="Palanquin"/>
              <a:sym typeface="Palanquin"/>
            </a:endParaRPr>
          </a:p>
        </p:txBody>
      </p:sp>
      <p:sp>
        <p:nvSpPr>
          <p:cNvPr id="694" name="Google Shape;694;p64"/>
          <p:cNvSpPr txBox="1"/>
          <p:nvPr/>
        </p:nvSpPr>
        <p:spPr>
          <a:xfrm>
            <a:off x="724375" y="1558450"/>
            <a:ext cx="7759800" cy="2471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fr" sz="2300" u="none" cap="none" strike="noStrike">
                <a:solidFill>
                  <a:srgbClr val="003081"/>
                </a:solidFill>
                <a:latin typeface="Palanquin Medium"/>
                <a:ea typeface="Palanquin Medium"/>
                <a:cs typeface="Palanquin Medium"/>
                <a:sym typeface="Palanquin Medium"/>
              </a:rPr>
              <a:t>Samia, 21 ans, cherche de l’aide pour accéder au site de la CAF et remplir un formulaire en ligne. </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chemeClr val="dk1"/>
              </a:buClr>
              <a:buSzPts val="1100"/>
              <a:buFont typeface="Arial"/>
              <a:buNone/>
            </a:pPr>
            <a:r>
              <a:rPr b="0" i="0" lang="fr" sz="2300" u="none" cap="none" strike="noStrike">
                <a:solidFill>
                  <a:srgbClr val="003081"/>
                </a:solidFill>
                <a:latin typeface="Palanquin Medium"/>
                <a:ea typeface="Palanquin Medium"/>
                <a:cs typeface="Palanquin Medium"/>
                <a:sym typeface="Palanquin Medium"/>
              </a:rPr>
              <a:t>Elle est en fauteuil roulant et cherche un lieu proche de son domicile, </a:t>
            </a:r>
            <a:r>
              <a:rPr b="0" i="0" lang="fr" sz="2300" u="none" cap="none" strike="noStrike">
                <a:solidFill>
                  <a:srgbClr val="003081"/>
                </a:solidFill>
                <a:highlight>
                  <a:srgbClr val="00FF00"/>
                </a:highlight>
                <a:latin typeface="Palanquin Medium"/>
                <a:ea typeface="Palanquin Medium"/>
                <a:cs typeface="Palanquin Medium"/>
                <a:sym typeface="Palanquin Medium"/>
              </a:rPr>
              <a:t>[à personnaliser]. </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Elle a un smartphone mais s’estime incapable de réaliser une démarche en ligne.</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FF3333"/>
                </a:solidFill>
                <a:latin typeface="Palanquin Medium"/>
                <a:ea typeface="Palanquin Medium"/>
                <a:cs typeface="Palanquin Medium"/>
                <a:sym typeface="Palanquin Medium"/>
              </a:rPr>
              <a:t>Vers quelle structure allez-vous l’orienter ? </a:t>
            </a:r>
            <a:endParaRPr b="0" i="0" sz="2300" u="none" cap="none" strike="noStrike">
              <a:solidFill>
                <a:srgbClr val="FF3333"/>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t/>
            </a:r>
            <a:endParaRPr b="0" i="0" sz="2300" u="none" cap="none" strike="noStrike">
              <a:solidFill>
                <a:srgbClr val="003081"/>
              </a:solidFill>
              <a:latin typeface="Palanquin Medium"/>
              <a:ea typeface="Palanquin Medium"/>
              <a:cs typeface="Palanquin Medium"/>
              <a:sym typeface="Palanquin Medium"/>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8" name="Shape 698"/>
        <p:cNvGrpSpPr/>
        <p:nvPr/>
      </p:nvGrpSpPr>
      <p:grpSpPr>
        <a:xfrm>
          <a:off x="0" y="0"/>
          <a:ext cx="0" cy="0"/>
          <a:chOff x="0" y="0"/>
          <a:chExt cx="0" cy="0"/>
        </a:xfrm>
      </p:grpSpPr>
      <p:sp>
        <p:nvSpPr>
          <p:cNvPr id="699" name="Google Shape;699;p65"/>
          <p:cNvSpPr/>
          <p:nvPr/>
        </p:nvSpPr>
        <p:spPr>
          <a:xfrm>
            <a:off x="14975" y="-900"/>
            <a:ext cx="9144000" cy="5143500"/>
          </a:xfrm>
          <a:prstGeom prst="rect">
            <a:avLst/>
          </a:prstGeom>
          <a:noFill/>
          <a:ln cap="flat" cmpd="sng" w="228600">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0" name="Google Shape;700;p65"/>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FF3333"/>
                </a:highlight>
                <a:latin typeface="Palanquin"/>
                <a:ea typeface="Palanquin"/>
                <a:cs typeface="Palanquin"/>
                <a:sym typeface="Palanquin"/>
              </a:rPr>
              <a:t>Situation : Valentin</a:t>
            </a:r>
            <a:endParaRPr b="0" i="0" sz="2600" u="none" cap="none" strike="noStrike">
              <a:solidFill>
                <a:srgbClr val="FFFFFF"/>
              </a:solidFill>
              <a:highlight>
                <a:srgbClr val="FF3333"/>
              </a:highlight>
              <a:latin typeface="Palanquin"/>
              <a:ea typeface="Palanquin"/>
              <a:cs typeface="Palanquin"/>
              <a:sym typeface="Palanquin"/>
            </a:endParaRPr>
          </a:p>
        </p:txBody>
      </p:sp>
      <p:sp>
        <p:nvSpPr>
          <p:cNvPr id="701" name="Google Shape;701;p65"/>
          <p:cNvSpPr txBox="1"/>
          <p:nvPr/>
        </p:nvSpPr>
        <p:spPr>
          <a:xfrm>
            <a:off x="724375" y="1558450"/>
            <a:ext cx="7759800" cy="2471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Valentin est à la recherche d’un emploi. Il a installé </a:t>
            </a:r>
            <a:br>
              <a:rPr b="0" i="0" lang="fr" sz="2300" u="none" cap="none" strike="noStrike">
                <a:solidFill>
                  <a:srgbClr val="003081"/>
                </a:solidFill>
                <a:latin typeface="Palanquin Medium"/>
                <a:ea typeface="Palanquin Medium"/>
                <a:cs typeface="Palanquin Medium"/>
                <a:sym typeface="Palanquin Medium"/>
              </a:rPr>
            </a:br>
            <a:r>
              <a:rPr b="0" i="0" lang="fr" sz="2300" u="none" cap="none" strike="noStrike">
                <a:solidFill>
                  <a:srgbClr val="003081"/>
                </a:solidFill>
                <a:latin typeface="Palanquin Medium"/>
                <a:ea typeface="Palanquin Medium"/>
                <a:cs typeface="Palanquin Medium"/>
                <a:sym typeface="Palanquin Medium"/>
              </a:rPr>
              <a:t>les applis de Pôle Emploi sur son smartphone mais </a:t>
            </a:r>
            <a:br>
              <a:rPr b="0" i="0" lang="fr" sz="2300" u="none" cap="none" strike="noStrike">
                <a:solidFill>
                  <a:srgbClr val="003081"/>
                </a:solidFill>
                <a:latin typeface="Palanquin Medium"/>
                <a:ea typeface="Palanquin Medium"/>
                <a:cs typeface="Palanquin Medium"/>
                <a:sym typeface="Palanquin Medium"/>
              </a:rPr>
            </a:br>
            <a:r>
              <a:rPr b="0" i="0" lang="fr" sz="2300" u="none" cap="none" strike="noStrike">
                <a:solidFill>
                  <a:srgbClr val="003081"/>
                </a:solidFill>
                <a:latin typeface="Palanquin Medium"/>
                <a:ea typeface="Palanquin Medium"/>
                <a:cs typeface="Palanquin Medium"/>
                <a:sym typeface="Palanquin Medium"/>
              </a:rPr>
              <a:t>n’arrive pas à les utiliser. Il souhaite prendre </a:t>
            </a:r>
            <a:br>
              <a:rPr b="0" i="0" lang="fr" sz="2300" u="none" cap="none" strike="noStrike">
                <a:solidFill>
                  <a:srgbClr val="003081"/>
                </a:solidFill>
                <a:latin typeface="Palanquin Medium"/>
                <a:ea typeface="Palanquin Medium"/>
                <a:cs typeface="Palanquin Medium"/>
                <a:sym typeface="Palanquin Medium"/>
              </a:rPr>
            </a:br>
            <a:r>
              <a:rPr b="0" i="0" lang="fr" sz="2300" u="none" cap="none" strike="noStrike">
                <a:solidFill>
                  <a:srgbClr val="003081"/>
                </a:solidFill>
                <a:latin typeface="Palanquin Medium"/>
                <a:ea typeface="Palanquin Medium"/>
                <a:cs typeface="Palanquin Medium"/>
                <a:sym typeface="Palanquin Medium"/>
              </a:rPr>
              <a:t>un rendez-vous pour être sûr d’être accompagné.  </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Il habite </a:t>
            </a:r>
            <a:r>
              <a:rPr b="0" i="0" lang="fr" sz="2300" u="none" cap="none" strike="noStrike">
                <a:solidFill>
                  <a:srgbClr val="003081"/>
                </a:solidFill>
                <a:highlight>
                  <a:srgbClr val="00FF00"/>
                </a:highlight>
                <a:latin typeface="Palanquin Medium"/>
                <a:ea typeface="Palanquin Medium"/>
                <a:cs typeface="Palanquin Medium"/>
                <a:sym typeface="Palanquin Medium"/>
              </a:rPr>
              <a:t>[à personnaliser]. </a:t>
            </a:r>
            <a:endParaRPr b="0" i="0" sz="2300" u="none" cap="none" strike="noStrike">
              <a:solidFill>
                <a:srgbClr val="003081"/>
              </a:solidFill>
              <a:highlight>
                <a:srgbClr val="00FF00"/>
              </a:highlight>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FF3333"/>
                </a:solidFill>
                <a:latin typeface="Palanquin Medium"/>
                <a:ea typeface="Palanquin Medium"/>
                <a:cs typeface="Palanquin Medium"/>
                <a:sym typeface="Palanquin Medium"/>
              </a:rPr>
              <a:t>Vers quelle structure allez-vous l’orienter ? </a:t>
            </a:r>
            <a:endParaRPr b="0" i="0" sz="2300" u="none" cap="none" strike="noStrike">
              <a:solidFill>
                <a:srgbClr val="FF3333"/>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t/>
            </a:r>
            <a:endParaRPr b="0" i="0" sz="2300" u="none" cap="none" strike="noStrike">
              <a:solidFill>
                <a:srgbClr val="003081"/>
              </a:solidFill>
              <a:latin typeface="Palanquin Medium"/>
              <a:ea typeface="Palanquin Medium"/>
              <a:cs typeface="Palanquin Medium"/>
              <a:sym typeface="Palanquin Medium"/>
            </a:endParaRPr>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5" name="Shape 705"/>
        <p:cNvGrpSpPr/>
        <p:nvPr/>
      </p:nvGrpSpPr>
      <p:grpSpPr>
        <a:xfrm>
          <a:off x="0" y="0"/>
          <a:ext cx="0" cy="0"/>
          <a:chOff x="0" y="0"/>
          <a:chExt cx="0" cy="0"/>
        </a:xfrm>
      </p:grpSpPr>
      <p:sp>
        <p:nvSpPr>
          <p:cNvPr id="706" name="Google Shape;706;p66"/>
          <p:cNvSpPr/>
          <p:nvPr/>
        </p:nvSpPr>
        <p:spPr>
          <a:xfrm>
            <a:off x="14975" y="-900"/>
            <a:ext cx="9144000" cy="5143500"/>
          </a:xfrm>
          <a:prstGeom prst="rect">
            <a:avLst/>
          </a:prstGeom>
          <a:noFill/>
          <a:ln cap="flat" cmpd="sng" w="228600">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7" name="Google Shape;707;p66"/>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FF3333"/>
                </a:highlight>
                <a:latin typeface="Palanquin"/>
                <a:ea typeface="Palanquin"/>
                <a:cs typeface="Palanquin"/>
                <a:sym typeface="Palanquin"/>
              </a:rPr>
              <a:t>Situation : Camille</a:t>
            </a:r>
            <a:endParaRPr b="0" i="0" sz="2600" u="none" cap="none" strike="noStrike">
              <a:solidFill>
                <a:srgbClr val="FFFFFF"/>
              </a:solidFill>
              <a:highlight>
                <a:srgbClr val="FF3333"/>
              </a:highlight>
              <a:latin typeface="Palanquin"/>
              <a:ea typeface="Palanquin"/>
              <a:cs typeface="Palanquin"/>
              <a:sym typeface="Palanquin"/>
            </a:endParaRPr>
          </a:p>
        </p:txBody>
      </p:sp>
      <p:sp>
        <p:nvSpPr>
          <p:cNvPr id="708" name="Google Shape;708;p66"/>
          <p:cNvSpPr txBox="1"/>
          <p:nvPr/>
        </p:nvSpPr>
        <p:spPr>
          <a:xfrm>
            <a:off x="724375" y="1558450"/>
            <a:ext cx="7759800" cy="2471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Camille, en reconversion professionnelle, souhaite se former comme cuisinière. Elle veut mobiliser son CPF mais ne comprend pas son fonctionnement. Elle réside </a:t>
            </a:r>
            <a:r>
              <a:rPr b="0" i="0" lang="fr" sz="2300" u="none" cap="none" strike="noStrike">
                <a:solidFill>
                  <a:srgbClr val="003081"/>
                </a:solidFill>
                <a:highlight>
                  <a:srgbClr val="00FF00"/>
                </a:highlight>
                <a:latin typeface="Palanquin Medium"/>
                <a:ea typeface="Palanquin Medium"/>
                <a:cs typeface="Palanquin Medium"/>
                <a:sym typeface="Palanquin Medium"/>
              </a:rPr>
              <a:t>[à personnaliser]. </a:t>
            </a:r>
            <a:endParaRPr b="0" i="0" sz="2300" u="none" cap="none" strike="noStrike">
              <a:solidFill>
                <a:srgbClr val="003081"/>
              </a:solidFill>
              <a:highlight>
                <a:srgbClr val="00FF00"/>
              </a:highlight>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FF3333"/>
                </a:solidFill>
                <a:latin typeface="Palanquin Medium"/>
                <a:ea typeface="Palanquin Medium"/>
                <a:cs typeface="Palanquin Medium"/>
                <a:sym typeface="Palanquin Medium"/>
              </a:rPr>
              <a:t>Vers quelle structure allez-vous l’orienter ? </a:t>
            </a:r>
            <a:endParaRPr b="0" i="0" sz="2300" u="none" cap="none" strike="noStrike">
              <a:solidFill>
                <a:srgbClr val="FF3333"/>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t/>
            </a:r>
            <a:endParaRPr b="0" i="0" sz="2300" u="none" cap="none" strike="noStrike">
              <a:solidFill>
                <a:srgbClr val="003081"/>
              </a:solidFill>
              <a:latin typeface="Palanquin Medium"/>
              <a:ea typeface="Palanquin Medium"/>
              <a:cs typeface="Palanquin Medium"/>
              <a:sym typeface="Palanquin Medium"/>
            </a:endParaRPr>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2" name="Shape 712"/>
        <p:cNvGrpSpPr/>
        <p:nvPr/>
      </p:nvGrpSpPr>
      <p:grpSpPr>
        <a:xfrm>
          <a:off x="0" y="0"/>
          <a:ext cx="0" cy="0"/>
          <a:chOff x="0" y="0"/>
          <a:chExt cx="0" cy="0"/>
        </a:xfrm>
      </p:grpSpPr>
      <p:sp>
        <p:nvSpPr>
          <p:cNvPr id="713" name="Google Shape;713;p67"/>
          <p:cNvSpPr/>
          <p:nvPr/>
        </p:nvSpPr>
        <p:spPr>
          <a:xfrm>
            <a:off x="14975" y="-900"/>
            <a:ext cx="9144000" cy="5143500"/>
          </a:xfrm>
          <a:prstGeom prst="rect">
            <a:avLst/>
          </a:prstGeom>
          <a:noFill/>
          <a:ln cap="flat" cmpd="sng" w="228600">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4" name="Google Shape;714;p67"/>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FF3333"/>
                </a:highlight>
                <a:latin typeface="Palanquin"/>
                <a:ea typeface="Palanquin"/>
                <a:cs typeface="Palanquin"/>
                <a:sym typeface="Palanquin"/>
              </a:rPr>
              <a:t>Situation : Michou</a:t>
            </a:r>
            <a:endParaRPr b="0" i="0" sz="2600" u="none" cap="none" strike="noStrike">
              <a:solidFill>
                <a:srgbClr val="FFFFFF"/>
              </a:solidFill>
              <a:highlight>
                <a:srgbClr val="FF3333"/>
              </a:highlight>
              <a:latin typeface="Palanquin"/>
              <a:ea typeface="Palanquin"/>
              <a:cs typeface="Palanquin"/>
              <a:sym typeface="Palanquin"/>
            </a:endParaRPr>
          </a:p>
        </p:txBody>
      </p:sp>
      <p:sp>
        <p:nvSpPr>
          <p:cNvPr id="715" name="Google Shape;715;p67"/>
          <p:cNvSpPr txBox="1"/>
          <p:nvPr/>
        </p:nvSpPr>
        <p:spPr>
          <a:xfrm>
            <a:off x="724375" y="1558450"/>
            <a:ext cx="7759800" cy="2471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Michou, 66 ans, souhaite “tout savoir”, comme il dit, sur l’offre de bus. Il avoue ne pas savoir se repérer sur un plan, ne comprend pas les offres, ni comment prendre un abonnement… Il est en situation d'illettrisme et souhaite un rendez-vous pour être accompagné. Il réside </a:t>
            </a:r>
            <a:r>
              <a:rPr b="0" i="0" lang="fr" sz="2300" u="none" cap="none" strike="noStrike">
                <a:solidFill>
                  <a:srgbClr val="003081"/>
                </a:solidFill>
                <a:highlight>
                  <a:srgbClr val="00FF00"/>
                </a:highlight>
                <a:latin typeface="Palanquin Medium"/>
                <a:ea typeface="Palanquin Medium"/>
                <a:cs typeface="Palanquin Medium"/>
                <a:sym typeface="Palanquin Medium"/>
              </a:rPr>
              <a:t>[à personnaliser]. </a:t>
            </a:r>
            <a:endParaRPr b="0" i="0" sz="2300" u="none" cap="none" strike="noStrike">
              <a:solidFill>
                <a:srgbClr val="003081"/>
              </a:solidFill>
              <a:highlight>
                <a:srgbClr val="00FF00"/>
              </a:highlight>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FF3333"/>
                </a:solidFill>
                <a:latin typeface="Palanquin Medium"/>
                <a:ea typeface="Palanquin Medium"/>
                <a:cs typeface="Palanquin Medium"/>
                <a:sym typeface="Palanquin Medium"/>
              </a:rPr>
              <a:t>Vers quelle structure allez-vous l’orienter ? </a:t>
            </a:r>
            <a:endParaRPr b="0" i="0" sz="2300" u="none" cap="none" strike="noStrike">
              <a:solidFill>
                <a:srgbClr val="FF3333"/>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t/>
            </a:r>
            <a:endParaRPr b="0" i="0" sz="2300" u="none" cap="none" strike="noStrike">
              <a:solidFill>
                <a:srgbClr val="003081"/>
              </a:solidFill>
              <a:latin typeface="Palanquin Medium"/>
              <a:ea typeface="Palanquin Medium"/>
              <a:cs typeface="Palanquin Medium"/>
              <a:sym typeface="Palanquin Medium"/>
            </a:endParaRPr>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9" name="Shape 719"/>
        <p:cNvGrpSpPr/>
        <p:nvPr/>
      </p:nvGrpSpPr>
      <p:grpSpPr>
        <a:xfrm>
          <a:off x="0" y="0"/>
          <a:ext cx="0" cy="0"/>
          <a:chOff x="0" y="0"/>
          <a:chExt cx="0" cy="0"/>
        </a:xfrm>
      </p:grpSpPr>
      <p:sp>
        <p:nvSpPr>
          <p:cNvPr id="720" name="Google Shape;720;p68"/>
          <p:cNvSpPr/>
          <p:nvPr/>
        </p:nvSpPr>
        <p:spPr>
          <a:xfrm>
            <a:off x="14975" y="-900"/>
            <a:ext cx="9144000" cy="5143500"/>
          </a:xfrm>
          <a:prstGeom prst="rect">
            <a:avLst/>
          </a:prstGeom>
          <a:noFill/>
          <a:ln cap="flat" cmpd="sng" w="228600">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1" name="Google Shape;721;p68"/>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FF3333"/>
                </a:highlight>
                <a:latin typeface="Palanquin"/>
                <a:ea typeface="Palanquin"/>
                <a:cs typeface="Palanquin"/>
                <a:sym typeface="Palanquin"/>
              </a:rPr>
              <a:t>Situation : Naya</a:t>
            </a:r>
            <a:endParaRPr b="0" i="0" sz="2600" u="none" cap="none" strike="noStrike">
              <a:solidFill>
                <a:srgbClr val="FFFFFF"/>
              </a:solidFill>
              <a:highlight>
                <a:srgbClr val="FF3333"/>
              </a:highlight>
              <a:latin typeface="Palanquin"/>
              <a:ea typeface="Palanquin"/>
              <a:cs typeface="Palanquin"/>
              <a:sym typeface="Palanquin"/>
            </a:endParaRPr>
          </a:p>
        </p:txBody>
      </p:sp>
      <p:sp>
        <p:nvSpPr>
          <p:cNvPr id="722" name="Google Shape;722;p68"/>
          <p:cNvSpPr txBox="1"/>
          <p:nvPr/>
        </p:nvSpPr>
        <p:spPr>
          <a:xfrm>
            <a:off x="724375" y="1558450"/>
            <a:ext cx="7759800" cy="2471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Naya, 28 ans, souhaite être accompagnée pour envoyer </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des pièces jointes par mail (les messages ne partent pas, </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003081"/>
                </a:solidFill>
                <a:latin typeface="Palanquin Medium"/>
                <a:ea typeface="Palanquin Medium"/>
                <a:cs typeface="Palanquin Medium"/>
                <a:sym typeface="Palanquin Medium"/>
              </a:rPr>
              <a:t>les fichiers sont trop lourds). Elle s’est cassé la jambe </a:t>
            </a:r>
            <a:br>
              <a:rPr b="0" i="0" lang="fr" sz="2300" u="none" cap="none" strike="noStrike">
                <a:solidFill>
                  <a:srgbClr val="003081"/>
                </a:solidFill>
                <a:latin typeface="Palanquin Medium"/>
                <a:ea typeface="Palanquin Medium"/>
                <a:cs typeface="Palanquin Medium"/>
                <a:sym typeface="Palanquin Medium"/>
              </a:rPr>
            </a:br>
            <a:r>
              <a:rPr b="0" i="0" lang="fr" sz="2300" u="none" cap="none" strike="noStrike">
                <a:solidFill>
                  <a:srgbClr val="003081"/>
                </a:solidFill>
                <a:latin typeface="Palanquin Medium"/>
                <a:ea typeface="Palanquin Medium"/>
                <a:cs typeface="Palanquin Medium"/>
                <a:sym typeface="Palanquin Medium"/>
              </a:rPr>
              <a:t>et ne peut pas se déplacer… Elle habite </a:t>
            </a:r>
            <a:r>
              <a:rPr b="0" i="0" lang="fr" sz="2300" u="none" cap="none" strike="noStrike">
                <a:solidFill>
                  <a:srgbClr val="003081"/>
                </a:solidFill>
                <a:highlight>
                  <a:srgbClr val="00FF00"/>
                </a:highlight>
                <a:latin typeface="Palanquin Medium"/>
                <a:ea typeface="Palanquin Medium"/>
                <a:cs typeface="Palanquin Medium"/>
                <a:sym typeface="Palanquin Medium"/>
              </a:rPr>
              <a:t>[à personnaliser]. </a:t>
            </a:r>
            <a:endParaRPr b="0" i="0" sz="2300" u="none" cap="none" strike="noStrike">
              <a:solidFill>
                <a:srgbClr val="003081"/>
              </a:solidFill>
              <a:highlight>
                <a:srgbClr val="00FF00"/>
              </a:highlight>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rPr b="0" i="0" lang="fr" sz="2300" u="none" cap="none" strike="noStrike">
                <a:solidFill>
                  <a:srgbClr val="FF3333"/>
                </a:solidFill>
                <a:latin typeface="Palanquin Medium"/>
                <a:ea typeface="Palanquin Medium"/>
                <a:cs typeface="Palanquin Medium"/>
                <a:sym typeface="Palanquin Medium"/>
              </a:rPr>
              <a:t>Vers quelle structure allez-vous l’orienter ? </a:t>
            </a:r>
            <a:endParaRPr b="0" i="0" sz="2300" u="none" cap="none" strike="noStrike">
              <a:solidFill>
                <a:srgbClr val="FF3333"/>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t/>
            </a:r>
            <a:endParaRPr b="0" i="0" sz="23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2300"/>
              <a:buFont typeface="Arial"/>
              <a:buNone/>
            </a:pPr>
            <a:r>
              <a:t/>
            </a:r>
            <a:endParaRPr b="0" i="0" sz="2300" u="none" cap="none" strike="noStrike">
              <a:solidFill>
                <a:srgbClr val="003081"/>
              </a:solidFill>
              <a:latin typeface="Palanquin Medium"/>
              <a:ea typeface="Palanquin Medium"/>
              <a:cs typeface="Palanquin Medium"/>
              <a:sym typeface="Palanquin Medium"/>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726" name="Shape 726"/>
        <p:cNvGrpSpPr/>
        <p:nvPr/>
      </p:nvGrpSpPr>
      <p:grpSpPr>
        <a:xfrm>
          <a:off x="0" y="0"/>
          <a:ext cx="0" cy="0"/>
          <a:chOff x="0" y="0"/>
          <a:chExt cx="0" cy="0"/>
        </a:xfrm>
      </p:grpSpPr>
      <p:sp>
        <p:nvSpPr>
          <p:cNvPr id="727" name="Google Shape;727;p69"/>
          <p:cNvSpPr txBox="1"/>
          <p:nvPr/>
        </p:nvSpPr>
        <p:spPr>
          <a:xfrm>
            <a:off x="404725" y="1759875"/>
            <a:ext cx="7963200" cy="808200"/>
          </a:xfrm>
          <a:prstGeom prst="rect">
            <a:avLst/>
          </a:prstGeom>
          <a:noFill/>
          <a:ln>
            <a:noFill/>
          </a:ln>
        </p:spPr>
        <p:txBody>
          <a:bodyPr anchorCtr="0" anchor="b" bIns="34275" lIns="34275" spcFirstLastPara="1" rIns="34275" wrap="square" tIns="34275">
            <a:noAutofit/>
          </a:bodyPr>
          <a:lstStyle/>
          <a:p>
            <a:pPr indent="0" lvl="0" marL="0" marR="0" rtl="0" algn="l">
              <a:lnSpc>
                <a:spcPct val="100000"/>
              </a:lnSpc>
              <a:spcBef>
                <a:spcPts val="0"/>
              </a:spcBef>
              <a:spcAft>
                <a:spcPts val="0"/>
              </a:spcAft>
              <a:buClr>
                <a:schemeClr val="dk1"/>
              </a:buClr>
              <a:buSzPts val="1100"/>
              <a:buFont typeface="Arial"/>
              <a:buNone/>
            </a:pPr>
            <a:r>
              <a:rPr b="1" i="0" lang="fr" sz="4800" u="none" cap="none" strike="noStrike">
                <a:solidFill>
                  <a:srgbClr val="FF3333"/>
                </a:solidFill>
                <a:latin typeface="Palanquin"/>
                <a:ea typeface="Palanquin"/>
                <a:cs typeface="Palanquin"/>
                <a:sym typeface="Palanquin"/>
              </a:rPr>
              <a:t>ACTION 3 : </a:t>
            </a:r>
            <a:endParaRPr b="1" i="0" sz="48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chemeClr val="dk1"/>
              </a:buClr>
              <a:buSzPts val="1100"/>
              <a:buFont typeface="Arial"/>
              <a:buNone/>
            </a:pPr>
            <a:r>
              <a:rPr b="1" i="0" lang="fr" sz="4800" u="none" cap="none" strike="noStrike">
                <a:solidFill>
                  <a:srgbClr val="FF3333"/>
                </a:solidFill>
                <a:latin typeface="Palanquin"/>
                <a:ea typeface="Palanquin"/>
                <a:cs typeface="Palanquin"/>
                <a:sym typeface="Palanquin"/>
              </a:rPr>
              <a:t>Accompagner les situations d’urgence numérique</a:t>
            </a:r>
            <a:endParaRPr b="1" i="0" sz="4800" u="none" cap="none" strike="noStrike">
              <a:solidFill>
                <a:srgbClr val="FF3333"/>
              </a:solidFill>
              <a:latin typeface="Palanquin"/>
              <a:ea typeface="Palanquin"/>
              <a:cs typeface="Palanquin"/>
              <a:sym typeface="Palanquin"/>
            </a:endParaRPr>
          </a:p>
        </p:txBody>
      </p:sp>
      <p:cxnSp>
        <p:nvCxnSpPr>
          <p:cNvPr id="728" name="Google Shape;728;p69"/>
          <p:cNvCxnSpPr/>
          <p:nvPr/>
        </p:nvCxnSpPr>
        <p:spPr>
          <a:xfrm>
            <a:off x="394684" y="2716642"/>
            <a:ext cx="5021400" cy="0"/>
          </a:xfrm>
          <a:prstGeom prst="straightConnector1">
            <a:avLst/>
          </a:prstGeom>
          <a:noFill/>
          <a:ln cap="flat" cmpd="sng" w="38100">
            <a:solidFill>
              <a:srgbClr val="FF3333"/>
            </a:solidFill>
            <a:prstDash val="solid"/>
            <a:round/>
            <a:headEnd len="sm" w="sm" type="none"/>
            <a:tailEnd len="sm" w="sm" type="none"/>
          </a:ln>
        </p:spPr>
      </p:cxn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id="202" name="Google Shape;202;p7"/>
          <p:cNvSpPr txBox="1"/>
          <p:nvPr/>
        </p:nvSpPr>
        <p:spPr>
          <a:xfrm>
            <a:off x="1419450" y="1825500"/>
            <a:ext cx="6305100" cy="1492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400"/>
              <a:buFont typeface="Arial"/>
              <a:buNone/>
            </a:pPr>
            <a:r>
              <a:rPr b="1" i="0" lang="fr" sz="3400" u="none" cap="none" strike="noStrike">
                <a:solidFill>
                  <a:srgbClr val="003081"/>
                </a:solidFill>
                <a:latin typeface="Palanquin"/>
                <a:ea typeface="Palanquin"/>
                <a:cs typeface="Palanquin"/>
                <a:sym typeface="Palanquin"/>
              </a:rPr>
              <a:t>Des questions </a:t>
            </a:r>
            <a:endParaRPr b="1" i="0" sz="3400" u="none" cap="none" strike="noStrike">
              <a:solidFill>
                <a:srgbClr val="00308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3400"/>
              <a:buFont typeface="Arial"/>
              <a:buNone/>
            </a:pPr>
            <a:r>
              <a:rPr b="1" i="0" lang="fr" sz="3400" u="none" cap="none" strike="noStrike">
                <a:solidFill>
                  <a:srgbClr val="003081"/>
                </a:solidFill>
                <a:latin typeface="Palanquin"/>
                <a:ea typeface="Palanquin"/>
                <a:cs typeface="Palanquin"/>
                <a:sym typeface="Palanquin"/>
              </a:rPr>
              <a:t>avant de commencer ?</a:t>
            </a:r>
            <a:endParaRPr b="1" i="0" sz="3400" u="none" cap="none" strike="noStrike">
              <a:solidFill>
                <a:srgbClr val="003081"/>
              </a:solidFill>
              <a:latin typeface="Palanquin"/>
              <a:ea typeface="Palanquin"/>
              <a:cs typeface="Palanquin"/>
              <a:sym typeface="Palanquin"/>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2" name="Shape 732"/>
        <p:cNvGrpSpPr/>
        <p:nvPr/>
      </p:nvGrpSpPr>
      <p:grpSpPr>
        <a:xfrm>
          <a:off x="0" y="0"/>
          <a:ext cx="0" cy="0"/>
          <a:chOff x="0" y="0"/>
          <a:chExt cx="0" cy="0"/>
        </a:xfrm>
      </p:grpSpPr>
      <p:sp>
        <p:nvSpPr>
          <p:cNvPr id="733" name="Google Shape;733;p70"/>
          <p:cNvSpPr/>
          <p:nvPr/>
        </p:nvSpPr>
        <p:spPr>
          <a:xfrm>
            <a:off x="14975" y="-900"/>
            <a:ext cx="9144000" cy="5143500"/>
          </a:xfrm>
          <a:prstGeom prst="rect">
            <a:avLst/>
          </a:prstGeom>
          <a:noFill/>
          <a:ln cap="flat" cmpd="sng" w="228600">
            <a:solidFill>
              <a:srgbClr val="00308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4" name="Google Shape;734;p70"/>
          <p:cNvSpPr txBox="1"/>
          <p:nvPr/>
        </p:nvSpPr>
        <p:spPr>
          <a:xfrm rot="-5400000">
            <a:off x="-108850" y="344575"/>
            <a:ext cx="775200" cy="31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003081"/>
                </a:solidFill>
                <a:latin typeface="Palanquin"/>
                <a:ea typeface="Palanquin"/>
                <a:cs typeface="Palanquin"/>
                <a:sym typeface="Palanquin"/>
              </a:rPr>
              <a:t>ACTIVITÉ</a:t>
            </a:r>
            <a:endParaRPr b="1" i="0" sz="1000" u="none" cap="none" strike="noStrike">
              <a:solidFill>
                <a:srgbClr val="003081"/>
              </a:solidFill>
              <a:latin typeface="Palanquin"/>
              <a:ea typeface="Palanquin"/>
              <a:cs typeface="Palanquin"/>
              <a:sym typeface="Palanquin"/>
            </a:endParaRPr>
          </a:p>
        </p:txBody>
      </p:sp>
      <p:pic>
        <p:nvPicPr>
          <p:cNvPr id="735" name="Google Shape;735;p70"/>
          <p:cNvPicPr preferRelativeResize="0"/>
          <p:nvPr/>
        </p:nvPicPr>
        <p:blipFill rotWithShape="1">
          <a:blip r:embed="rId3">
            <a:alphaModFix/>
          </a:blip>
          <a:srcRect b="0" l="0" r="0" t="0"/>
          <a:stretch/>
        </p:blipFill>
        <p:spPr>
          <a:xfrm>
            <a:off x="4628300" y="562375"/>
            <a:ext cx="3994425" cy="4058449"/>
          </a:xfrm>
          <a:prstGeom prst="rect">
            <a:avLst/>
          </a:prstGeom>
          <a:noFill/>
          <a:ln>
            <a:noFill/>
          </a:ln>
        </p:spPr>
      </p:pic>
      <p:sp>
        <p:nvSpPr>
          <p:cNvPr id="736" name="Google Shape;736;p70"/>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Brainstorming</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737" name="Google Shape;737;p70"/>
          <p:cNvSpPr txBox="1"/>
          <p:nvPr/>
        </p:nvSpPr>
        <p:spPr>
          <a:xfrm>
            <a:off x="724375" y="1717200"/>
            <a:ext cx="5221800" cy="2471100"/>
          </a:xfrm>
          <a:prstGeom prst="rect">
            <a:avLst/>
          </a:prstGeom>
          <a:noFill/>
          <a:ln>
            <a:noFill/>
          </a:ln>
        </p:spPr>
        <p:txBody>
          <a:bodyPr anchorCtr="0" anchor="t" bIns="91425" lIns="91425" spcFirstLastPara="1" rIns="91425" wrap="square" tIns="91425">
            <a:noAutofit/>
          </a:bodyPr>
          <a:lstStyle/>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Quelles sont les principales </a:t>
            </a:r>
            <a:endParaRPr b="0" i="0" sz="1800" u="none" cap="none" strike="noStrike">
              <a:solidFill>
                <a:srgbClr val="003081"/>
              </a:solidFill>
              <a:latin typeface="Palanquin Medium"/>
              <a:ea typeface="Palanquin Medium"/>
              <a:cs typeface="Palanquin Medium"/>
              <a:sym typeface="Palanquin Medium"/>
            </a:endParaRPr>
          </a:p>
          <a:p>
            <a:pPr indent="0" lvl="0" marL="457200" marR="0" rtl="0" algn="l">
              <a:lnSpc>
                <a:spcPct val="100000"/>
              </a:lnSpc>
              <a:spcBef>
                <a:spcPts val="0"/>
              </a:spcBef>
              <a:spcAft>
                <a:spcPts val="0"/>
              </a:spcAft>
              <a:buClr>
                <a:srgbClr val="000000"/>
              </a:buClr>
              <a:buSzPts val="1800"/>
              <a:buFont typeface="Arial"/>
              <a:buNone/>
            </a:pPr>
            <a:r>
              <a:rPr b="0" i="0" lang="fr" sz="1800" u="none" cap="none" strike="noStrike">
                <a:solidFill>
                  <a:srgbClr val="003081"/>
                </a:solidFill>
                <a:latin typeface="Palanquin Medium"/>
                <a:ea typeface="Palanquin Medium"/>
                <a:cs typeface="Palanquin Medium"/>
                <a:sym typeface="Palanquin Medium"/>
              </a:rPr>
              <a:t>situations d’urgence numérique </a:t>
            </a:r>
            <a:endParaRPr b="0" i="0" sz="1800" u="none" cap="none" strike="noStrike">
              <a:solidFill>
                <a:srgbClr val="003081"/>
              </a:solidFill>
              <a:latin typeface="Palanquin Medium"/>
              <a:ea typeface="Palanquin Medium"/>
              <a:cs typeface="Palanquin Medium"/>
              <a:sym typeface="Palanquin Medium"/>
            </a:endParaRPr>
          </a:p>
          <a:p>
            <a:pPr indent="0" lvl="0" marL="457200" marR="0" rtl="0" algn="l">
              <a:lnSpc>
                <a:spcPct val="100000"/>
              </a:lnSpc>
              <a:spcBef>
                <a:spcPts val="0"/>
              </a:spcBef>
              <a:spcAft>
                <a:spcPts val="0"/>
              </a:spcAft>
              <a:buClr>
                <a:srgbClr val="000000"/>
              </a:buClr>
              <a:buSzPts val="1800"/>
              <a:buFont typeface="Arial"/>
              <a:buNone/>
            </a:pPr>
            <a:r>
              <a:rPr b="0" i="0" lang="fr" sz="1800" u="none" cap="none" strike="noStrike">
                <a:solidFill>
                  <a:srgbClr val="003081"/>
                </a:solidFill>
                <a:latin typeface="Palanquin Medium"/>
                <a:ea typeface="Palanquin Medium"/>
                <a:cs typeface="Palanquin Medium"/>
                <a:sym typeface="Palanquin Medium"/>
              </a:rPr>
              <a:t>auxquelles vous devez faire </a:t>
            </a:r>
            <a:endParaRPr b="0" i="0" sz="1800" u="none" cap="none" strike="noStrike">
              <a:solidFill>
                <a:srgbClr val="003081"/>
              </a:solidFill>
              <a:latin typeface="Palanquin Medium"/>
              <a:ea typeface="Palanquin Medium"/>
              <a:cs typeface="Palanquin Medium"/>
              <a:sym typeface="Palanquin Medium"/>
            </a:endParaRPr>
          </a:p>
          <a:p>
            <a:pPr indent="0" lvl="0" marL="457200" marR="0" rtl="0" algn="l">
              <a:lnSpc>
                <a:spcPct val="100000"/>
              </a:lnSpc>
              <a:spcBef>
                <a:spcPts val="0"/>
              </a:spcBef>
              <a:spcAft>
                <a:spcPts val="0"/>
              </a:spcAft>
              <a:buClr>
                <a:srgbClr val="000000"/>
              </a:buClr>
              <a:buSzPts val="1800"/>
              <a:buFont typeface="Arial"/>
              <a:buNone/>
            </a:pPr>
            <a:r>
              <a:rPr b="0" i="0" lang="fr" sz="1800" u="none" cap="none" strike="noStrike">
                <a:solidFill>
                  <a:srgbClr val="003081"/>
                </a:solidFill>
                <a:latin typeface="Palanquin Medium"/>
                <a:ea typeface="Palanquin Medium"/>
                <a:cs typeface="Palanquin Medium"/>
                <a:sym typeface="Palanquin Medium"/>
              </a:rPr>
              <a:t>face au quotidien ?</a:t>
            </a:r>
            <a:endParaRPr b="0" i="0" sz="1800" u="none" cap="none" strike="noStrike">
              <a:solidFill>
                <a:srgbClr val="003081"/>
              </a:solidFill>
              <a:latin typeface="Palanquin Medium"/>
              <a:ea typeface="Palanquin Medium"/>
              <a:cs typeface="Palanquin Medium"/>
              <a:sym typeface="Palanquin Medium"/>
            </a:endParaRPr>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1" name="Shape 741"/>
        <p:cNvGrpSpPr/>
        <p:nvPr/>
      </p:nvGrpSpPr>
      <p:grpSpPr>
        <a:xfrm>
          <a:off x="0" y="0"/>
          <a:ext cx="0" cy="0"/>
          <a:chOff x="0" y="0"/>
          <a:chExt cx="0" cy="0"/>
        </a:xfrm>
      </p:grpSpPr>
      <p:sp>
        <p:nvSpPr>
          <p:cNvPr id="742" name="Google Shape;742;p71"/>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Pour les résoudre, plusieurs étapes : </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743" name="Google Shape;743;p71"/>
          <p:cNvSpPr/>
          <p:nvPr/>
        </p:nvSpPr>
        <p:spPr>
          <a:xfrm>
            <a:off x="891725" y="2464850"/>
            <a:ext cx="7674600" cy="469500"/>
          </a:xfrm>
          <a:prstGeom prst="rightArrow">
            <a:avLst>
              <a:gd fmla="val 50000" name="adj1"/>
              <a:gd fmla="val 50000" name="adj2"/>
            </a:avLst>
          </a:prstGeom>
          <a:solidFill>
            <a:srgbClr val="FF333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4" name="Google Shape;744;p71"/>
          <p:cNvSpPr/>
          <p:nvPr/>
        </p:nvSpPr>
        <p:spPr>
          <a:xfrm>
            <a:off x="1134142" y="1693550"/>
            <a:ext cx="2079300" cy="2012100"/>
          </a:xfrm>
          <a:prstGeom prst="rect">
            <a:avLst/>
          </a:prstGeom>
          <a:solidFill>
            <a:srgbClr val="FFD9D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1" i="0" lang="fr" sz="1700" u="none" cap="none" strike="noStrike">
                <a:solidFill>
                  <a:srgbClr val="FF3333"/>
                </a:solidFill>
                <a:latin typeface="Palanquin"/>
                <a:ea typeface="Palanquin"/>
                <a:cs typeface="Palanquin"/>
                <a:sym typeface="Palanquin"/>
              </a:rPr>
              <a:t>Se représenter </a:t>
            </a:r>
            <a:br>
              <a:rPr b="1" i="0" lang="fr" sz="1700" u="none" cap="none" strike="noStrike">
                <a:solidFill>
                  <a:srgbClr val="FF3333"/>
                </a:solidFill>
                <a:latin typeface="Palanquin"/>
                <a:ea typeface="Palanquin"/>
                <a:cs typeface="Palanquin"/>
                <a:sym typeface="Palanquin"/>
              </a:rPr>
            </a:br>
            <a:r>
              <a:rPr b="1" i="0" lang="fr" sz="1700" u="none" cap="none" strike="noStrike">
                <a:solidFill>
                  <a:srgbClr val="FF3333"/>
                </a:solidFill>
                <a:latin typeface="Palanquin"/>
                <a:ea typeface="Palanquin"/>
                <a:cs typeface="Palanquin"/>
                <a:sym typeface="Palanquin"/>
              </a:rPr>
              <a:t>la situation dans son ensemble</a:t>
            </a:r>
            <a:endParaRPr b="1" i="0" sz="1700" u="none" cap="none" strike="noStrike">
              <a:solidFill>
                <a:srgbClr val="FF3333"/>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FF3333"/>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700"/>
              <a:buFont typeface="Arial"/>
              <a:buNone/>
            </a:pPr>
            <a:r>
              <a:rPr b="0" i="0" lang="fr" sz="1700" u="none" cap="none" strike="noStrike">
                <a:solidFill>
                  <a:srgbClr val="FF3333"/>
                </a:solidFill>
                <a:latin typeface="Palanquin"/>
                <a:ea typeface="Palanquin"/>
                <a:cs typeface="Palanquin"/>
                <a:sym typeface="Palanquin"/>
              </a:rPr>
              <a:t>La méthode </a:t>
            </a:r>
            <a:br>
              <a:rPr b="0" i="0" lang="fr" sz="1700" u="none" cap="none" strike="noStrike">
                <a:solidFill>
                  <a:srgbClr val="FF3333"/>
                </a:solidFill>
                <a:latin typeface="Palanquin"/>
                <a:ea typeface="Palanquin"/>
                <a:cs typeface="Palanquin"/>
                <a:sym typeface="Palanquin"/>
              </a:rPr>
            </a:br>
            <a:r>
              <a:rPr b="0" i="0" lang="fr" sz="1700" u="none" cap="none" strike="noStrike">
                <a:solidFill>
                  <a:srgbClr val="FF3333"/>
                </a:solidFill>
                <a:latin typeface="Palanquin"/>
                <a:ea typeface="Palanquin"/>
                <a:cs typeface="Palanquin"/>
                <a:sym typeface="Palanquin"/>
              </a:rPr>
              <a:t>des QQOQCCP</a:t>
            </a:r>
            <a:endParaRPr b="0" i="0" sz="1700" u="none" cap="none" strike="noStrike">
              <a:solidFill>
                <a:srgbClr val="FF3333"/>
              </a:solidFill>
              <a:latin typeface="Palanquin"/>
              <a:ea typeface="Palanquin"/>
              <a:cs typeface="Palanquin"/>
              <a:sym typeface="Palanquin"/>
            </a:endParaRPr>
          </a:p>
        </p:txBody>
      </p:sp>
      <p:sp>
        <p:nvSpPr>
          <p:cNvPr id="745" name="Google Shape;745;p71"/>
          <p:cNvSpPr/>
          <p:nvPr/>
        </p:nvSpPr>
        <p:spPr>
          <a:xfrm>
            <a:off x="3577671" y="1693550"/>
            <a:ext cx="2079300" cy="2012100"/>
          </a:xfrm>
          <a:prstGeom prst="rect">
            <a:avLst/>
          </a:prstGeom>
          <a:solidFill>
            <a:srgbClr val="FFD9D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1" i="0" lang="fr" sz="1700" u="none" cap="none" strike="noStrike">
                <a:solidFill>
                  <a:srgbClr val="FF3333"/>
                </a:solidFill>
                <a:latin typeface="Palanquin"/>
                <a:ea typeface="Palanquin"/>
                <a:cs typeface="Palanquin"/>
                <a:sym typeface="Palanquin"/>
              </a:rPr>
              <a:t>Rechercher les causes profondes du problème</a:t>
            </a:r>
            <a:endParaRPr b="1" i="0" sz="1700" u="none" cap="none" strike="noStrike">
              <a:solidFill>
                <a:srgbClr val="FF3333"/>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FF3333"/>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700"/>
              <a:buFont typeface="Arial"/>
              <a:buNone/>
            </a:pPr>
            <a:r>
              <a:rPr b="0" i="0" lang="fr" sz="1700" u="none" cap="none" strike="noStrike">
                <a:solidFill>
                  <a:srgbClr val="FF3333"/>
                </a:solidFill>
                <a:latin typeface="Palanquin"/>
                <a:ea typeface="Palanquin"/>
                <a:cs typeface="Palanquin"/>
                <a:sym typeface="Palanquin"/>
              </a:rPr>
              <a:t>La méthode </a:t>
            </a:r>
            <a:br>
              <a:rPr b="0" i="0" lang="fr" sz="1700" u="none" cap="none" strike="noStrike">
                <a:solidFill>
                  <a:srgbClr val="FF3333"/>
                </a:solidFill>
                <a:latin typeface="Palanquin"/>
                <a:ea typeface="Palanquin"/>
                <a:cs typeface="Palanquin"/>
                <a:sym typeface="Palanquin"/>
              </a:rPr>
            </a:br>
            <a:r>
              <a:rPr b="0" i="0" lang="fr" sz="1700" u="none" cap="none" strike="noStrike">
                <a:solidFill>
                  <a:srgbClr val="FF3333"/>
                </a:solidFill>
                <a:latin typeface="Palanquin"/>
                <a:ea typeface="Palanquin"/>
                <a:cs typeface="Palanquin"/>
                <a:sym typeface="Palanquin"/>
              </a:rPr>
              <a:t>des 5 pourquoi</a:t>
            </a:r>
            <a:endParaRPr b="0" i="0" sz="1700" u="none" cap="none" strike="noStrike">
              <a:solidFill>
                <a:srgbClr val="FF3333"/>
              </a:solidFill>
              <a:latin typeface="Palanquin"/>
              <a:ea typeface="Palanquin"/>
              <a:cs typeface="Palanquin"/>
              <a:sym typeface="Palanquin"/>
            </a:endParaRPr>
          </a:p>
        </p:txBody>
      </p:sp>
      <p:sp>
        <p:nvSpPr>
          <p:cNvPr id="746" name="Google Shape;746;p71"/>
          <p:cNvSpPr/>
          <p:nvPr/>
        </p:nvSpPr>
        <p:spPr>
          <a:xfrm>
            <a:off x="6021202" y="1693550"/>
            <a:ext cx="2079300" cy="2012100"/>
          </a:xfrm>
          <a:prstGeom prst="rect">
            <a:avLst/>
          </a:prstGeom>
          <a:solidFill>
            <a:srgbClr val="FFD9D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1" i="0" lang="fr" sz="1700" u="none" cap="none" strike="noStrike">
                <a:solidFill>
                  <a:srgbClr val="FF3333"/>
                </a:solidFill>
                <a:latin typeface="Palanquin"/>
                <a:ea typeface="Palanquin"/>
                <a:cs typeface="Palanquin"/>
                <a:sym typeface="Palanquin"/>
              </a:rPr>
              <a:t>Définir </a:t>
            </a:r>
            <a:endParaRPr b="1" i="0" sz="1700" u="none" cap="none" strike="noStrike">
              <a:solidFill>
                <a:srgbClr val="FF3333"/>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700"/>
              <a:buFont typeface="Arial"/>
              <a:buNone/>
            </a:pPr>
            <a:r>
              <a:rPr b="1" i="0" lang="fr" sz="1700" u="none" cap="none" strike="noStrike">
                <a:solidFill>
                  <a:srgbClr val="FF3333"/>
                </a:solidFill>
                <a:latin typeface="Palanquin"/>
                <a:ea typeface="Palanquin"/>
                <a:cs typeface="Palanquin"/>
                <a:sym typeface="Palanquin"/>
              </a:rPr>
              <a:t>les solutions possibles</a:t>
            </a:r>
            <a:endParaRPr b="1" i="0" sz="1700" u="none" cap="none" strike="noStrike">
              <a:solidFill>
                <a:srgbClr val="FF3333"/>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FF3333"/>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700"/>
              <a:buFont typeface="Arial"/>
              <a:buNone/>
            </a:pPr>
            <a:r>
              <a:rPr b="0" i="0" lang="fr" sz="1700" u="none" cap="none" strike="noStrike">
                <a:solidFill>
                  <a:srgbClr val="FF3333"/>
                </a:solidFill>
                <a:latin typeface="Palanquin"/>
                <a:ea typeface="Palanquin"/>
                <a:cs typeface="Palanquin"/>
                <a:sym typeface="Palanquin"/>
              </a:rPr>
              <a:t>Le plan d’actions </a:t>
            </a:r>
            <a:endParaRPr b="0" i="0" sz="1700" u="none" cap="none" strike="noStrike">
              <a:solidFill>
                <a:srgbClr val="FF3333"/>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700"/>
              <a:buFont typeface="Arial"/>
              <a:buNone/>
            </a:pPr>
            <a:r>
              <a:rPr b="0" i="0" lang="fr" sz="1700" u="none" cap="none" strike="noStrike">
                <a:solidFill>
                  <a:srgbClr val="FF3333"/>
                </a:solidFill>
                <a:latin typeface="Palanquin"/>
                <a:ea typeface="Palanquin"/>
                <a:cs typeface="Palanquin"/>
                <a:sym typeface="Palanquin"/>
              </a:rPr>
              <a:t>de solutions</a:t>
            </a:r>
            <a:endParaRPr b="0" i="0" sz="1700" u="none" cap="none" strike="noStrike">
              <a:solidFill>
                <a:srgbClr val="FF3333"/>
              </a:solidFill>
              <a:latin typeface="Palanquin"/>
              <a:ea typeface="Palanquin"/>
              <a:cs typeface="Palanquin"/>
              <a:sym typeface="Palanquin"/>
            </a:endParaRPr>
          </a:p>
        </p:txBody>
      </p:sp>
      <p:sp>
        <p:nvSpPr>
          <p:cNvPr id="747" name="Google Shape;747;p71"/>
          <p:cNvSpPr/>
          <p:nvPr/>
        </p:nvSpPr>
        <p:spPr>
          <a:xfrm>
            <a:off x="1902450" y="1305925"/>
            <a:ext cx="542700" cy="542700"/>
          </a:xfrm>
          <a:prstGeom prst="ellipse">
            <a:avLst/>
          </a:prstGeom>
          <a:solidFill>
            <a:srgbClr val="FF333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fr" sz="2400" u="none" cap="none" strike="noStrike">
                <a:solidFill>
                  <a:schemeClr val="lt1"/>
                </a:solidFill>
                <a:latin typeface="Palanquin"/>
                <a:ea typeface="Palanquin"/>
                <a:cs typeface="Palanquin"/>
                <a:sym typeface="Palanquin"/>
              </a:rPr>
              <a:t>1</a:t>
            </a:r>
            <a:endParaRPr b="1" i="0" sz="2400" u="none" cap="none" strike="noStrike">
              <a:solidFill>
                <a:schemeClr val="lt1"/>
              </a:solidFill>
              <a:latin typeface="Palanquin"/>
              <a:ea typeface="Palanquin"/>
              <a:cs typeface="Palanquin"/>
              <a:sym typeface="Palanquin"/>
            </a:endParaRPr>
          </a:p>
        </p:txBody>
      </p:sp>
      <p:sp>
        <p:nvSpPr>
          <p:cNvPr id="748" name="Google Shape;748;p71"/>
          <p:cNvSpPr/>
          <p:nvPr/>
        </p:nvSpPr>
        <p:spPr>
          <a:xfrm>
            <a:off x="4345975" y="1305925"/>
            <a:ext cx="542700" cy="542700"/>
          </a:xfrm>
          <a:prstGeom prst="ellipse">
            <a:avLst/>
          </a:prstGeom>
          <a:solidFill>
            <a:srgbClr val="FF333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fr" sz="2400" u="none" cap="none" strike="noStrike">
                <a:solidFill>
                  <a:schemeClr val="lt1"/>
                </a:solidFill>
                <a:latin typeface="Palanquin"/>
                <a:ea typeface="Palanquin"/>
                <a:cs typeface="Palanquin"/>
                <a:sym typeface="Palanquin"/>
              </a:rPr>
              <a:t>2</a:t>
            </a:r>
            <a:endParaRPr b="1" i="0" sz="2400" u="none" cap="none" strike="noStrike">
              <a:solidFill>
                <a:schemeClr val="lt1"/>
              </a:solidFill>
              <a:latin typeface="Palanquin"/>
              <a:ea typeface="Palanquin"/>
              <a:cs typeface="Palanquin"/>
              <a:sym typeface="Palanquin"/>
            </a:endParaRPr>
          </a:p>
        </p:txBody>
      </p:sp>
      <p:sp>
        <p:nvSpPr>
          <p:cNvPr id="749" name="Google Shape;749;p71"/>
          <p:cNvSpPr/>
          <p:nvPr/>
        </p:nvSpPr>
        <p:spPr>
          <a:xfrm>
            <a:off x="6711700" y="1305925"/>
            <a:ext cx="542700" cy="542700"/>
          </a:xfrm>
          <a:prstGeom prst="ellipse">
            <a:avLst/>
          </a:prstGeom>
          <a:solidFill>
            <a:srgbClr val="FF333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fr" sz="2400" u="none" cap="none" strike="noStrike">
                <a:solidFill>
                  <a:schemeClr val="lt1"/>
                </a:solidFill>
                <a:latin typeface="Palanquin"/>
                <a:ea typeface="Palanquin"/>
                <a:cs typeface="Palanquin"/>
                <a:sym typeface="Palanquin"/>
              </a:rPr>
              <a:t>3</a:t>
            </a:r>
            <a:endParaRPr b="1" i="0" sz="2400" u="none" cap="none" strike="noStrike">
              <a:solidFill>
                <a:schemeClr val="lt1"/>
              </a:solidFill>
              <a:latin typeface="Palanquin"/>
              <a:ea typeface="Palanquin"/>
              <a:cs typeface="Palanquin"/>
              <a:sym typeface="Palanquin"/>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3" name="Shape 753"/>
        <p:cNvGrpSpPr/>
        <p:nvPr/>
      </p:nvGrpSpPr>
      <p:grpSpPr>
        <a:xfrm>
          <a:off x="0" y="0"/>
          <a:ext cx="0" cy="0"/>
          <a:chOff x="0" y="0"/>
          <a:chExt cx="0" cy="0"/>
        </a:xfrm>
      </p:grpSpPr>
      <p:sp>
        <p:nvSpPr>
          <p:cNvPr id="754" name="Google Shape;754;p72"/>
          <p:cNvSpPr/>
          <p:nvPr/>
        </p:nvSpPr>
        <p:spPr>
          <a:xfrm>
            <a:off x="826900" y="1693550"/>
            <a:ext cx="3004800" cy="2012100"/>
          </a:xfrm>
          <a:prstGeom prst="rect">
            <a:avLst/>
          </a:prstGeom>
          <a:solidFill>
            <a:srgbClr val="FFD9D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000"/>
              <a:buFont typeface="Arial"/>
              <a:buNone/>
            </a:pPr>
            <a:r>
              <a:rPr b="1" i="0" lang="fr" sz="2000" u="none" cap="none" strike="noStrike">
                <a:solidFill>
                  <a:srgbClr val="FF3333"/>
                </a:solidFill>
                <a:latin typeface="Palanquin"/>
                <a:ea typeface="Palanquin"/>
                <a:cs typeface="Palanquin"/>
                <a:sym typeface="Palanquin"/>
              </a:rPr>
              <a:t>Se représenter </a:t>
            </a:r>
            <a:br>
              <a:rPr b="1" i="0" lang="fr" sz="2000" u="none" cap="none" strike="noStrike">
                <a:solidFill>
                  <a:srgbClr val="FF3333"/>
                </a:solidFill>
                <a:latin typeface="Palanquin"/>
                <a:ea typeface="Palanquin"/>
                <a:cs typeface="Palanquin"/>
                <a:sym typeface="Palanquin"/>
              </a:rPr>
            </a:br>
            <a:r>
              <a:rPr b="1" i="0" lang="fr" sz="2000" u="none" cap="none" strike="noStrike">
                <a:solidFill>
                  <a:srgbClr val="FF3333"/>
                </a:solidFill>
                <a:latin typeface="Palanquin"/>
                <a:ea typeface="Palanquin"/>
                <a:cs typeface="Palanquin"/>
                <a:sym typeface="Palanquin"/>
              </a:rPr>
              <a:t>la situation dans son ensemble</a:t>
            </a:r>
            <a:endParaRPr b="1" i="0" sz="2000" u="none" cap="none" strike="noStrike">
              <a:solidFill>
                <a:srgbClr val="FF3333"/>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2000"/>
              <a:buFont typeface="Arial"/>
              <a:buNone/>
            </a:pPr>
            <a:r>
              <a:t/>
            </a:r>
            <a:endParaRPr b="0" i="0" sz="2000" u="none" cap="none" strike="noStrike">
              <a:solidFill>
                <a:srgbClr val="FF3333"/>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2000"/>
              <a:buFont typeface="Arial"/>
              <a:buNone/>
            </a:pPr>
            <a:r>
              <a:rPr b="0" i="0" lang="fr" sz="2000" u="none" cap="none" strike="noStrike">
                <a:solidFill>
                  <a:srgbClr val="FF3333"/>
                </a:solidFill>
                <a:latin typeface="Palanquin"/>
                <a:ea typeface="Palanquin"/>
                <a:cs typeface="Palanquin"/>
                <a:sym typeface="Palanquin"/>
              </a:rPr>
              <a:t>La méthode </a:t>
            </a:r>
            <a:br>
              <a:rPr b="0" i="0" lang="fr" sz="2000" u="none" cap="none" strike="noStrike">
                <a:solidFill>
                  <a:srgbClr val="FF3333"/>
                </a:solidFill>
                <a:latin typeface="Palanquin"/>
                <a:ea typeface="Palanquin"/>
                <a:cs typeface="Palanquin"/>
                <a:sym typeface="Palanquin"/>
              </a:rPr>
            </a:br>
            <a:r>
              <a:rPr b="0" i="0" lang="fr" sz="2000" u="none" cap="none" strike="noStrike">
                <a:solidFill>
                  <a:srgbClr val="FF3333"/>
                </a:solidFill>
                <a:latin typeface="Palanquin"/>
                <a:ea typeface="Palanquin"/>
                <a:cs typeface="Palanquin"/>
                <a:sym typeface="Palanquin"/>
              </a:rPr>
              <a:t>des QQOQCCP</a:t>
            </a:r>
            <a:endParaRPr b="0" i="0" sz="2000" u="none" cap="none" strike="noStrike">
              <a:solidFill>
                <a:srgbClr val="FF3333"/>
              </a:solidFill>
              <a:latin typeface="Palanquin"/>
              <a:ea typeface="Palanquin"/>
              <a:cs typeface="Palanquin"/>
              <a:sym typeface="Palanquin"/>
            </a:endParaRPr>
          </a:p>
        </p:txBody>
      </p:sp>
      <p:sp>
        <p:nvSpPr>
          <p:cNvPr id="755" name="Google Shape;755;p72"/>
          <p:cNvSpPr txBox="1"/>
          <p:nvPr/>
        </p:nvSpPr>
        <p:spPr>
          <a:xfrm>
            <a:off x="3939500" y="1745300"/>
            <a:ext cx="4798200" cy="1908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fr" sz="1400" u="none" cap="none" strike="noStrike">
                <a:solidFill>
                  <a:srgbClr val="FF3333"/>
                </a:solidFill>
                <a:latin typeface="Palanquin"/>
                <a:ea typeface="Palanquin"/>
                <a:cs typeface="Palanquin"/>
                <a:sym typeface="Palanquin"/>
              </a:rPr>
              <a:t>QUOI ? : </a:t>
            </a:r>
            <a:r>
              <a:rPr b="0" i="0" lang="fr" sz="1400" u="none" cap="none" strike="noStrike">
                <a:solidFill>
                  <a:srgbClr val="FF3333"/>
                </a:solidFill>
                <a:latin typeface="Palanquin"/>
                <a:ea typeface="Palanquin"/>
                <a:cs typeface="Palanquin"/>
                <a:sym typeface="Palanquin"/>
              </a:rPr>
              <a:t>Quel est le problème ?</a:t>
            </a:r>
            <a:endParaRPr b="0" i="0" sz="14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400"/>
              <a:buFont typeface="Arial"/>
              <a:buNone/>
            </a:pPr>
            <a:r>
              <a:rPr b="1" i="0" lang="fr" sz="1400" u="none" cap="none" strike="noStrike">
                <a:solidFill>
                  <a:srgbClr val="FF3333"/>
                </a:solidFill>
                <a:latin typeface="Palanquin"/>
                <a:ea typeface="Palanquin"/>
                <a:cs typeface="Palanquin"/>
                <a:sym typeface="Palanquin"/>
              </a:rPr>
              <a:t>QUI ? :</a:t>
            </a:r>
            <a:r>
              <a:rPr b="0" i="0" lang="fr" sz="1400" u="none" cap="none" strike="noStrike">
                <a:solidFill>
                  <a:srgbClr val="FF3333"/>
                </a:solidFill>
                <a:latin typeface="Palanquin"/>
                <a:ea typeface="Palanquin"/>
                <a:cs typeface="Palanquin"/>
                <a:sym typeface="Palanquin"/>
              </a:rPr>
              <a:t> Qui le subit, quels services, quels individus ?</a:t>
            </a:r>
            <a:endParaRPr b="0" i="0" sz="14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400"/>
              <a:buFont typeface="Arial"/>
              <a:buNone/>
            </a:pPr>
            <a:r>
              <a:rPr b="1" i="0" lang="fr" sz="1400" u="none" cap="none" strike="noStrike">
                <a:solidFill>
                  <a:srgbClr val="FF3333"/>
                </a:solidFill>
                <a:latin typeface="Palanquin"/>
                <a:ea typeface="Palanquin"/>
                <a:cs typeface="Palanquin"/>
                <a:sym typeface="Palanquin"/>
              </a:rPr>
              <a:t>OÙ ? :</a:t>
            </a:r>
            <a:r>
              <a:rPr b="0" i="0" lang="fr" sz="1400" u="none" cap="none" strike="noStrike">
                <a:solidFill>
                  <a:srgbClr val="FF3333"/>
                </a:solidFill>
                <a:latin typeface="Palanquin"/>
                <a:ea typeface="Palanquin"/>
                <a:cs typeface="Palanquin"/>
                <a:sym typeface="Palanquin"/>
              </a:rPr>
              <a:t> Où se produit le problème, dans quel lieu ?</a:t>
            </a:r>
            <a:endParaRPr b="0" i="0" sz="14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400"/>
              <a:buFont typeface="Arial"/>
              <a:buNone/>
            </a:pPr>
            <a:r>
              <a:rPr b="1" i="0" lang="fr" sz="1400" u="none" cap="none" strike="noStrike">
                <a:solidFill>
                  <a:srgbClr val="FF3333"/>
                </a:solidFill>
                <a:latin typeface="Palanquin"/>
                <a:ea typeface="Palanquin"/>
                <a:cs typeface="Palanquin"/>
                <a:sym typeface="Palanquin"/>
              </a:rPr>
              <a:t>QUAND ? : </a:t>
            </a:r>
            <a:r>
              <a:rPr b="0" i="0" lang="fr" sz="1400" u="none" cap="none" strike="noStrike">
                <a:solidFill>
                  <a:srgbClr val="FF3333"/>
                </a:solidFill>
                <a:latin typeface="Palanquin"/>
                <a:ea typeface="Palanquin"/>
                <a:cs typeface="Palanquin"/>
                <a:sym typeface="Palanquin"/>
              </a:rPr>
              <a:t>Quand se produit le problème, fréquence ?</a:t>
            </a:r>
            <a:endParaRPr b="0" i="0" sz="14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400"/>
              <a:buFont typeface="Arial"/>
              <a:buNone/>
            </a:pPr>
            <a:r>
              <a:rPr b="1" i="0" lang="fr" sz="1400" u="none" cap="none" strike="noStrike">
                <a:solidFill>
                  <a:srgbClr val="FF3333"/>
                </a:solidFill>
                <a:latin typeface="Palanquin"/>
                <a:ea typeface="Palanquin"/>
                <a:cs typeface="Palanquin"/>
                <a:sym typeface="Palanquin"/>
              </a:rPr>
              <a:t>COMMENT ? :</a:t>
            </a:r>
            <a:r>
              <a:rPr b="0" i="0" lang="fr" sz="1400" u="none" cap="none" strike="noStrike">
                <a:solidFill>
                  <a:srgbClr val="FF3333"/>
                </a:solidFill>
                <a:latin typeface="Palanquin"/>
                <a:ea typeface="Palanquin"/>
                <a:cs typeface="Palanquin"/>
                <a:sym typeface="Palanquin"/>
              </a:rPr>
              <a:t> Comment se manifeste le problème ?</a:t>
            </a:r>
            <a:endParaRPr b="0" i="0" sz="14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400"/>
              <a:buFont typeface="Arial"/>
              <a:buNone/>
            </a:pPr>
            <a:r>
              <a:rPr b="1" i="0" lang="fr" sz="1400" u="none" cap="none" strike="noStrike">
                <a:solidFill>
                  <a:srgbClr val="FF3333"/>
                </a:solidFill>
                <a:latin typeface="Palanquin"/>
                <a:ea typeface="Palanquin"/>
                <a:cs typeface="Palanquin"/>
                <a:sym typeface="Palanquin"/>
              </a:rPr>
              <a:t>COMBIEN ? : </a:t>
            </a:r>
            <a:r>
              <a:rPr b="0" i="0" lang="fr" sz="1400" u="none" cap="none" strike="noStrike">
                <a:solidFill>
                  <a:srgbClr val="FF3333"/>
                </a:solidFill>
                <a:latin typeface="Palanquin"/>
                <a:ea typeface="Palanquin"/>
                <a:cs typeface="Palanquin"/>
                <a:sym typeface="Palanquin"/>
              </a:rPr>
              <a:t>Combien de fois ça se manifeste ?</a:t>
            </a:r>
            <a:endParaRPr b="0" i="0" sz="14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400"/>
              <a:buFont typeface="Arial"/>
              <a:buNone/>
            </a:pPr>
            <a:r>
              <a:rPr b="1" i="0" lang="fr" sz="1400" u="none" cap="none" strike="noStrike">
                <a:solidFill>
                  <a:srgbClr val="FF3333"/>
                </a:solidFill>
                <a:latin typeface="Palanquin"/>
                <a:ea typeface="Palanquin"/>
                <a:cs typeface="Palanquin"/>
                <a:sym typeface="Palanquin"/>
              </a:rPr>
              <a:t>POURQUOI ? :</a:t>
            </a:r>
            <a:r>
              <a:rPr b="0" i="0" lang="fr" sz="1400" u="none" cap="none" strike="noStrike">
                <a:solidFill>
                  <a:srgbClr val="FF3333"/>
                </a:solidFill>
                <a:latin typeface="Palanquin"/>
                <a:ea typeface="Palanquin"/>
                <a:cs typeface="Palanquin"/>
                <a:sym typeface="Palanquin"/>
              </a:rPr>
              <a:t> Quels sont les événements qui influencent le problème, quelles semblent être les causes externes ?</a:t>
            </a:r>
            <a:endParaRPr b="0" i="0" sz="1400" u="none" cap="none" strike="noStrike">
              <a:solidFill>
                <a:srgbClr val="FF3333"/>
              </a:solidFill>
              <a:latin typeface="Palanquin"/>
              <a:ea typeface="Palanquin"/>
              <a:cs typeface="Palanquin"/>
              <a:sym typeface="Palanquin"/>
            </a:endParaRPr>
          </a:p>
        </p:txBody>
      </p:sp>
      <p:sp>
        <p:nvSpPr>
          <p:cNvPr id="756" name="Google Shape;756;p72"/>
          <p:cNvSpPr/>
          <p:nvPr/>
        </p:nvSpPr>
        <p:spPr>
          <a:xfrm>
            <a:off x="2057950" y="992150"/>
            <a:ext cx="542700" cy="542700"/>
          </a:xfrm>
          <a:prstGeom prst="ellipse">
            <a:avLst/>
          </a:prstGeom>
          <a:solidFill>
            <a:srgbClr val="FF333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fr" sz="2400" u="none" cap="none" strike="noStrike">
                <a:solidFill>
                  <a:schemeClr val="lt1"/>
                </a:solidFill>
                <a:latin typeface="Palanquin"/>
                <a:ea typeface="Palanquin"/>
                <a:cs typeface="Palanquin"/>
                <a:sym typeface="Palanquin"/>
              </a:rPr>
              <a:t>1</a:t>
            </a:r>
            <a:endParaRPr b="1" i="0" sz="2400" u="none" cap="none" strike="noStrike">
              <a:solidFill>
                <a:schemeClr val="lt1"/>
              </a:solidFill>
              <a:latin typeface="Palanquin"/>
              <a:ea typeface="Palanquin"/>
              <a:cs typeface="Palanquin"/>
              <a:sym typeface="Palanquin"/>
            </a:endParaRP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0" name="Shape 760"/>
        <p:cNvGrpSpPr/>
        <p:nvPr/>
      </p:nvGrpSpPr>
      <p:grpSpPr>
        <a:xfrm>
          <a:off x="0" y="0"/>
          <a:ext cx="0" cy="0"/>
          <a:chOff x="0" y="0"/>
          <a:chExt cx="0" cy="0"/>
        </a:xfrm>
      </p:grpSpPr>
      <p:sp>
        <p:nvSpPr>
          <p:cNvPr id="761" name="Google Shape;761;p73"/>
          <p:cNvSpPr/>
          <p:nvPr/>
        </p:nvSpPr>
        <p:spPr>
          <a:xfrm>
            <a:off x="826900" y="1693550"/>
            <a:ext cx="3004800" cy="2012100"/>
          </a:xfrm>
          <a:prstGeom prst="rect">
            <a:avLst/>
          </a:prstGeom>
          <a:solidFill>
            <a:srgbClr val="FFD9D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1100"/>
              <a:buFont typeface="Arial"/>
              <a:buNone/>
            </a:pPr>
            <a:r>
              <a:rPr b="1" i="0" lang="fr" sz="2000" u="none" cap="none" strike="noStrike">
                <a:solidFill>
                  <a:srgbClr val="FF3333"/>
                </a:solidFill>
                <a:latin typeface="Palanquin"/>
                <a:ea typeface="Palanquin"/>
                <a:cs typeface="Palanquin"/>
                <a:sym typeface="Palanquin"/>
              </a:rPr>
              <a:t>Rechercher les causes profondes du problème</a:t>
            </a:r>
            <a:endParaRPr b="1" i="0" sz="2000" u="none" cap="none" strike="noStrike">
              <a:solidFill>
                <a:srgbClr val="FF3333"/>
              </a:solidFill>
              <a:latin typeface="Palanquin"/>
              <a:ea typeface="Palanquin"/>
              <a:cs typeface="Palanquin"/>
              <a:sym typeface="Palanquin"/>
            </a:endParaRPr>
          </a:p>
          <a:p>
            <a:pPr indent="0" lvl="0" marL="0" marR="0" rtl="0" algn="ctr">
              <a:lnSpc>
                <a:spcPct val="100000"/>
              </a:lnSpc>
              <a:spcBef>
                <a:spcPts val="0"/>
              </a:spcBef>
              <a:spcAft>
                <a:spcPts val="0"/>
              </a:spcAft>
              <a:buClr>
                <a:schemeClr val="dk1"/>
              </a:buClr>
              <a:buSzPts val="1100"/>
              <a:buFont typeface="Arial"/>
              <a:buNone/>
            </a:pPr>
            <a:r>
              <a:t/>
            </a:r>
            <a:endParaRPr b="0" i="0" sz="2000" u="none" cap="none" strike="noStrike">
              <a:solidFill>
                <a:srgbClr val="FF3333"/>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2000"/>
              <a:buFont typeface="Arial"/>
              <a:buNone/>
            </a:pPr>
            <a:r>
              <a:rPr b="0" i="0" lang="fr" sz="2000" u="none" cap="none" strike="noStrike">
                <a:solidFill>
                  <a:srgbClr val="FF3333"/>
                </a:solidFill>
                <a:latin typeface="Palanquin"/>
                <a:ea typeface="Palanquin"/>
                <a:cs typeface="Palanquin"/>
                <a:sym typeface="Palanquin"/>
              </a:rPr>
              <a:t>La méthode </a:t>
            </a:r>
            <a:br>
              <a:rPr b="0" i="0" lang="fr" sz="2000" u="none" cap="none" strike="noStrike">
                <a:solidFill>
                  <a:srgbClr val="FF3333"/>
                </a:solidFill>
                <a:latin typeface="Palanquin"/>
                <a:ea typeface="Palanquin"/>
                <a:cs typeface="Palanquin"/>
                <a:sym typeface="Palanquin"/>
              </a:rPr>
            </a:br>
            <a:r>
              <a:rPr b="0" i="0" lang="fr" sz="2000" u="none" cap="none" strike="noStrike">
                <a:solidFill>
                  <a:srgbClr val="FF3333"/>
                </a:solidFill>
                <a:latin typeface="Palanquin"/>
                <a:ea typeface="Palanquin"/>
                <a:cs typeface="Palanquin"/>
                <a:sym typeface="Palanquin"/>
              </a:rPr>
              <a:t>des 5 pourquoi</a:t>
            </a:r>
            <a:endParaRPr b="1" i="0" sz="2000" u="none" cap="none" strike="noStrike">
              <a:solidFill>
                <a:srgbClr val="FF3333"/>
              </a:solidFill>
              <a:latin typeface="Palanquin"/>
              <a:ea typeface="Palanquin"/>
              <a:cs typeface="Palanquin"/>
              <a:sym typeface="Palanquin"/>
            </a:endParaRPr>
          </a:p>
        </p:txBody>
      </p:sp>
      <p:sp>
        <p:nvSpPr>
          <p:cNvPr id="762" name="Google Shape;762;p73"/>
          <p:cNvSpPr txBox="1"/>
          <p:nvPr/>
        </p:nvSpPr>
        <p:spPr>
          <a:xfrm>
            <a:off x="3939500" y="2499500"/>
            <a:ext cx="4798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fr" sz="1400" u="none" cap="none" strike="noStrike">
                <a:solidFill>
                  <a:srgbClr val="FF3333"/>
                </a:solidFill>
                <a:latin typeface="Palanquin"/>
                <a:ea typeface="Palanquin"/>
                <a:cs typeface="Palanquin"/>
                <a:sym typeface="Palanquin"/>
              </a:rPr>
              <a:t>On se pose 5 fois la question pourquoi ?</a:t>
            </a:r>
            <a:endParaRPr b="0" i="0" sz="1400" u="none" cap="none" strike="noStrike">
              <a:solidFill>
                <a:srgbClr val="FF3333"/>
              </a:solidFill>
              <a:latin typeface="Palanquin"/>
              <a:ea typeface="Palanquin"/>
              <a:cs typeface="Palanquin"/>
              <a:sym typeface="Palanquin"/>
            </a:endParaRPr>
          </a:p>
        </p:txBody>
      </p:sp>
      <p:sp>
        <p:nvSpPr>
          <p:cNvPr id="763" name="Google Shape;763;p73"/>
          <p:cNvSpPr/>
          <p:nvPr/>
        </p:nvSpPr>
        <p:spPr>
          <a:xfrm>
            <a:off x="2057950" y="992150"/>
            <a:ext cx="542700" cy="542700"/>
          </a:xfrm>
          <a:prstGeom prst="ellipse">
            <a:avLst/>
          </a:prstGeom>
          <a:solidFill>
            <a:srgbClr val="FF333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fr" sz="2400" u="none" cap="none" strike="noStrike">
                <a:solidFill>
                  <a:schemeClr val="lt1"/>
                </a:solidFill>
                <a:latin typeface="Palanquin"/>
                <a:ea typeface="Palanquin"/>
                <a:cs typeface="Palanquin"/>
                <a:sym typeface="Palanquin"/>
              </a:rPr>
              <a:t>2</a:t>
            </a:r>
            <a:endParaRPr b="1" i="0" sz="2400" u="none" cap="none" strike="noStrike">
              <a:solidFill>
                <a:schemeClr val="lt1"/>
              </a:solidFill>
              <a:latin typeface="Palanquin"/>
              <a:ea typeface="Palanquin"/>
              <a:cs typeface="Palanquin"/>
              <a:sym typeface="Palanquin"/>
            </a:endParaRPr>
          </a:p>
        </p:txBody>
      </p:sp>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7" name="Shape 767"/>
        <p:cNvGrpSpPr/>
        <p:nvPr/>
      </p:nvGrpSpPr>
      <p:grpSpPr>
        <a:xfrm>
          <a:off x="0" y="0"/>
          <a:ext cx="0" cy="0"/>
          <a:chOff x="0" y="0"/>
          <a:chExt cx="0" cy="0"/>
        </a:xfrm>
      </p:grpSpPr>
      <p:sp>
        <p:nvSpPr>
          <p:cNvPr id="768" name="Google Shape;768;p74"/>
          <p:cNvSpPr/>
          <p:nvPr/>
        </p:nvSpPr>
        <p:spPr>
          <a:xfrm>
            <a:off x="826900" y="1693550"/>
            <a:ext cx="3004800" cy="2012100"/>
          </a:xfrm>
          <a:prstGeom prst="rect">
            <a:avLst/>
          </a:prstGeom>
          <a:solidFill>
            <a:srgbClr val="FFD9D9"/>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1" i="0" lang="fr" sz="1700" u="none" cap="none" strike="noStrike">
                <a:solidFill>
                  <a:srgbClr val="FF3333"/>
                </a:solidFill>
                <a:latin typeface="Palanquin"/>
                <a:ea typeface="Palanquin"/>
                <a:cs typeface="Palanquin"/>
                <a:sym typeface="Palanquin"/>
              </a:rPr>
              <a:t>Définir </a:t>
            </a:r>
            <a:endParaRPr b="1" i="0" sz="1700" u="none" cap="none" strike="noStrike">
              <a:solidFill>
                <a:srgbClr val="FF3333"/>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700"/>
              <a:buFont typeface="Arial"/>
              <a:buNone/>
            </a:pPr>
            <a:r>
              <a:rPr b="1" i="0" lang="fr" sz="1700" u="none" cap="none" strike="noStrike">
                <a:solidFill>
                  <a:srgbClr val="FF3333"/>
                </a:solidFill>
                <a:latin typeface="Palanquin"/>
                <a:ea typeface="Palanquin"/>
                <a:cs typeface="Palanquin"/>
                <a:sym typeface="Palanquin"/>
              </a:rPr>
              <a:t>les solutions possibles</a:t>
            </a:r>
            <a:endParaRPr b="1" i="0" sz="1700" u="none" cap="none" strike="noStrike">
              <a:solidFill>
                <a:srgbClr val="FF3333"/>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700"/>
              <a:buFont typeface="Arial"/>
              <a:buNone/>
            </a:pPr>
            <a:r>
              <a:t/>
            </a:r>
            <a:endParaRPr b="0" i="0" sz="1700" u="none" cap="none" strike="noStrike">
              <a:solidFill>
                <a:srgbClr val="FF3333"/>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700"/>
              <a:buFont typeface="Arial"/>
              <a:buNone/>
            </a:pPr>
            <a:r>
              <a:rPr b="0" i="0" lang="fr" sz="1700" u="none" cap="none" strike="noStrike">
                <a:solidFill>
                  <a:srgbClr val="FF3333"/>
                </a:solidFill>
                <a:latin typeface="Palanquin"/>
                <a:ea typeface="Palanquin"/>
                <a:cs typeface="Palanquin"/>
                <a:sym typeface="Palanquin"/>
              </a:rPr>
              <a:t>Le plan d’actions </a:t>
            </a:r>
            <a:endParaRPr b="0" i="0" sz="1700" u="none" cap="none" strike="noStrike">
              <a:solidFill>
                <a:srgbClr val="FF3333"/>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700"/>
              <a:buFont typeface="Arial"/>
              <a:buNone/>
            </a:pPr>
            <a:r>
              <a:rPr b="0" i="0" lang="fr" sz="1700" u="none" cap="none" strike="noStrike">
                <a:solidFill>
                  <a:srgbClr val="FF3333"/>
                </a:solidFill>
                <a:latin typeface="Palanquin"/>
                <a:ea typeface="Palanquin"/>
                <a:cs typeface="Palanquin"/>
                <a:sym typeface="Palanquin"/>
              </a:rPr>
              <a:t>de solutions</a:t>
            </a:r>
            <a:endParaRPr b="1" i="0" sz="2000" u="none" cap="none" strike="noStrike">
              <a:solidFill>
                <a:srgbClr val="FF3333"/>
              </a:solidFill>
              <a:latin typeface="Palanquin"/>
              <a:ea typeface="Palanquin"/>
              <a:cs typeface="Palanquin"/>
              <a:sym typeface="Palanquin"/>
            </a:endParaRPr>
          </a:p>
        </p:txBody>
      </p:sp>
      <p:sp>
        <p:nvSpPr>
          <p:cNvPr id="769" name="Google Shape;769;p74"/>
          <p:cNvSpPr txBox="1"/>
          <p:nvPr/>
        </p:nvSpPr>
        <p:spPr>
          <a:xfrm>
            <a:off x="3939500" y="2499500"/>
            <a:ext cx="47982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3333"/>
              </a:solidFill>
              <a:latin typeface="Palanquin"/>
              <a:ea typeface="Palanquin"/>
              <a:cs typeface="Palanquin"/>
              <a:sym typeface="Palanquin"/>
            </a:endParaRPr>
          </a:p>
        </p:txBody>
      </p:sp>
      <p:sp>
        <p:nvSpPr>
          <p:cNvPr id="770" name="Google Shape;770;p74"/>
          <p:cNvSpPr txBox="1"/>
          <p:nvPr/>
        </p:nvSpPr>
        <p:spPr>
          <a:xfrm>
            <a:off x="3939500" y="1637600"/>
            <a:ext cx="4798200" cy="212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1" i="0" lang="fr" sz="1400" u="none" cap="none" strike="noStrike">
                <a:solidFill>
                  <a:srgbClr val="FF3333"/>
                </a:solidFill>
                <a:latin typeface="Palanquin"/>
                <a:ea typeface="Palanquin"/>
                <a:cs typeface="Palanquin"/>
                <a:sym typeface="Palanquin"/>
              </a:rPr>
              <a:t>Les solutions à court terme</a:t>
            </a:r>
            <a:br>
              <a:rPr b="1" i="0" lang="fr" sz="1400" u="none" cap="none" strike="noStrike">
                <a:solidFill>
                  <a:srgbClr val="FF3333"/>
                </a:solidFill>
                <a:latin typeface="Palanquin"/>
                <a:ea typeface="Palanquin"/>
                <a:cs typeface="Palanquin"/>
                <a:sym typeface="Palanquin"/>
              </a:rPr>
            </a:br>
            <a:r>
              <a:rPr b="0" i="0" lang="fr" sz="1400" u="none" cap="none" strike="noStrike">
                <a:solidFill>
                  <a:srgbClr val="FF3333"/>
                </a:solidFill>
                <a:latin typeface="Palanquin"/>
                <a:ea typeface="Palanquin"/>
                <a:cs typeface="Palanquin"/>
                <a:sym typeface="Palanquin"/>
              </a:rPr>
              <a:t>Ce sont des solutions temporaires qui répondent aux symptômes immédiats d'un problème. Ils sont rapides </a:t>
            </a:r>
            <a:br>
              <a:rPr b="0" i="0" lang="fr" sz="1400" u="none" cap="none" strike="noStrike">
                <a:solidFill>
                  <a:srgbClr val="FF3333"/>
                </a:solidFill>
                <a:latin typeface="Palanquin"/>
                <a:ea typeface="Palanquin"/>
                <a:cs typeface="Palanquin"/>
                <a:sym typeface="Palanquin"/>
              </a:rPr>
            </a:br>
            <a:r>
              <a:rPr b="0" i="0" lang="fr" sz="1400" u="none" cap="none" strike="noStrike">
                <a:solidFill>
                  <a:srgbClr val="FF3333"/>
                </a:solidFill>
                <a:latin typeface="Palanquin"/>
                <a:ea typeface="Palanquin"/>
                <a:cs typeface="Palanquin"/>
                <a:sym typeface="Palanquin"/>
              </a:rPr>
              <a:t>et faciles à mettre en œuvre, mais ils ne résolvent pas </a:t>
            </a:r>
            <a:br>
              <a:rPr b="0" i="0" lang="fr" sz="1400" u="none" cap="none" strike="noStrike">
                <a:solidFill>
                  <a:srgbClr val="FF3333"/>
                </a:solidFill>
                <a:latin typeface="Palanquin"/>
                <a:ea typeface="Palanquin"/>
                <a:cs typeface="Palanquin"/>
                <a:sym typeface="Palanquin"/>
              </a:rPr>
            </a:br>
            <a:r>
              <a:rPr b="0" i="0" lang="fr" sz="1400" u="none" cap="none" strike="noStrike">
                <a:solidFill>
                  <a:srgbClr val="FF3333"/>
                </a:solidFill>
                <a:latin typeface="Palanquin"/>
                <a:ea typeface="Palanquin"/>
                <a:cs typeface="Palanquin"/>
                <a:sym typeface="Palanquin"/>
              </a:rPr>
              <a:t>la cause profonde du problème.</a:t>
            </a:r>
            <a:endParaRPr b="1" i="0" sz="14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400"/>
              <a:buFont typeface="Arial"/>
              <a:buNone/>
            </a:pPr>
            <a:r>
              <a:rPr b="1" i="0" lang="fr" sz="1400" u="none" cap="none" strike="noStrike">
                <a:solidFill>
                  <a:srgbClr val="FF3333"/>
                </a:solidFill>
                <a:latin typeface="Palanquin"/>
                <a:ea typeface="Palanquin"/>
                <a:cs typeface="Palanquin"/>
                <a:sym typeface="Palanquin"/>
              </a:rPr>
              <a:t>Les solutions à long terme</a:t>
            </a:r>
            <a:endParaRPr b="1" i="0" sz="14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400"/>
              <a:buFont typeface="Arial"/>
              <a:buNone/>
            </a:pPr>
            <a:r>
              <a:rPr b="0" i="0" lang="fr" sz="1400" u="none" cap="none" strike="noStrike">
                <a:solidFill>
                  <a:srgbClr val="FF3333"/>
                </a:solidFill>
                <a:latin typeface="Palanquin"/>
                <a:ea typeface="Palanquin"/>
                <a:cs typeface="Palanquin"/>
                <a:sym typeface="Palanquin"/>
              </a:rPr>
              <a:t>Ces actions apportent une solution permanente </a:t>
            </a:r>
            <a:br>
              <a:rPr b="0" i="0" lang="fr" sz="1400" u="none" cap="none" strike="noStrike">
                <a:solidFill>
                  <a:srgbClr val="FF3333"/>
                </a:solidFill>
                <a:latin typeface="Palanquin"/>
                <a:ea typeface="Palanquin"/>
                <a:cs typeface="Palanquin"/>
                <a:sym typeface="Palanquin"/>
              </a:rPr>
            </a:br>
            <a:r>
              <a:rPr b="0" i="0" lang="fr" sz="1400" u="none" cap="none" strike="noStrike">
                <a:solidFill>
                  <a:srgbClr val="FF3333"/>
                </a:solidFill>
                <a:latin typeface="Palanquin"/>
                <a:ea typeface="Palanquin"/>
                <a:cs typeface="Palanquin"/>
                <a:sym typeface="Palanquin"/>
              </a:rPr>
              <a:t>à un problème en s’attaquant à la cause profonde.</a:t>
            </a:r>
            <a:endParaRPr b="0" i="0" sz="1400" u="none" cap="none" strike="noStrike">
              <a:solidFill>
                <a:srgbClr val="FF3333"/>
              </a:solidFill>
              <a:latin typeface="Palanquin"/>
              <a:ea typeface="Palanquin"/>
              <a:cs typeface="Palanquin"/>
              <a:sym typeface="Palanquin"/>
            </a:endParaRPr>
          </a:p>
        </p:txBody>
      </p:sp>
      <p:sp>
        <p:nvSpPr>
          <p:cNvPr id="771" name="Google Shape;771;p74"/>
          <p:cNvSpPr/>
          <p:nvPr/>
        </p:nvSpPr>
        <p:spPr>
          <a:xfrm>
            <a:off x="2057950" y="992150"/>
            <a:ext cx="542700" cy="542700"/>
          </a:xfrm>
          <a:prstGeom prst="ellipse">
            <a:avLst/>
          </a:prstGeom>
          <a:solidFill>
            <a:srgbClr val="FF333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fr" sz="2400" u="none" cap="none" strike="noStrike">
                <a:solidFill>
                  <a:schemeClr val="lt1"/>
                </a:solidFill>
                <a:latin typeface="Palanquin"/>
                <a:ea typeface="Palanquin"/>
                <a:cs typeface="Palanquin"/>
                <a:sym typeface="Palanquin"/>
              </a:rPr>
              <a:t>3</a:t>
            </a:r>
            <a:endParaRPr b="1" i="0" sz="2400" u="none" cap="none" strike="noStrike">
              <a:solidFill>
                <a:schemeClr val="lt1"/>
              </a:solidFill>
              <a:latin typeface="Palanquin"/>
              <a:ea typeface="Palanquin"/>
              <a:cs typeface="Palanquin"/>
              <a:sym typeface="Palanquin"/>
            </a:endParaRPr>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5" name="Shape 775"/>
        <p:cNvGrpSpPr/>
        <p:nvPr/>
      </p:nvGrpSpPr>
      <p:grpSpPr>
        <a:xfrm>
          <a:off x="0" y="0"/>
          <a:ext cx="0" cy="0"/>
          <a:chOff x="0" y="0"/>
          <a:chExt cx="0" cy="0"/>
        </a:xfrm>
      </p:grpSpPr>
      <p:sp>
        <p:nvSpPr>
          <p:cNvPr id="776" name="Google Shape;776;p75"/>
          <p:cNvSpPr/>
          <p:nvPr/>
        </p:nvSpPr>
        <p:spPr>
          <a:xfrm>
            <a:off x="14975" y="-900"/>
            <a:ext cx="9144000" cy="5143500"/>
          </a:xfrm>
          <a:prstGeom prst="rect">
            <a:avLst/>
          </a:prstGeom>
          <a:noFill/>
          <a:ln cap="flat" cmpd="sng" w="228600">
            <a:solidFill>
              <a:srgbClr val="00308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77" name="Google Shape;777;p75"/>
          <p:cNvSpPr txBox="1"/>
          <p:nvPr/>
        </p:nvSpPr>
        <p:spPr>
          <a:xfrm rot="-5400000">
            <a:off x="-108850" y="344575"/>
            <a:ext cx="775200" cy="31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003081"/>
                </a:solidFill>
                <a:latin typeface="Palanquin"/>
                <a:ea typeface="Palanquin"/>
                <a:cs typeface="Palanquin"/>
                <a:sym typeface="Palanquin"/>
              </a:rPr>
              <a:t>ACTIVITÉ</a:t>
            </a:r>
            <a:endParaRPr b="1" i="0" sz="1000" u="none" cap="none" strike="noStrike">
              <a:solidFill>
                <a:srgbClr val="003081"/>
              </a:solidFill>
              <a:latin typeface="Palanquin"/>
              <a:ea typeface="Palanquin"/>
              <a:cs typeface="Palanquin"/>
              <a:sym typeface="Palanquin"/>
            </a:endParaRPr>
          </a:p>
        </p:txBody>
      </p:sp>
      <p:sp>
        <p:nvSpPr>
          <p:cNvPr id="778" name="Google Shape;778;p75"/>
          <p:cNvSpPr txBox="1"/>
          <p:nvPr/>
        </p:nvSpPr>
        <p:spPr>
          <a:xfrm>
            <a:off x="826900" y="638572"/>
            <a:ext cx="6427500" cy="8697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Résolution de situations </a:t>
            </a:r>
            <a:endParaRPr b="1" i="0" sz="2600" u="none" cap="none" strike="noStrike">
              <a:solidFill>
                <a:srgbClr val="FFFFFF"/>
              </a:solidFill>
              <a:highlight>
                <a:srgbClr val="003081"/>
              </a:highlight>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problématiques</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779" name="Google Shape;779;p75"/>
          <p:cNvSpPr txBox="1"/>
          <p:nvPr/>
        </p:nvSpPr>
        <p:spPr>
          <a:xfrm>
            <a:off x="724375" y="1938700"/>
            <a:ext cx="5221800" cy="2471100"/>
          </a:xfrm>
          <a:prstGeom prst="rect">
            <a:avLst/>
          </a:prstGeom>
          <a:noFill/>
          <a:ln>
            <a:noFill/>
          </a:ln>
        </p:spPr>
        <p:txBody>
          <a:bodyPr anchorCtr="0" anchor="t" bIns="91425" lIns="91425" spcFirstLastPara="1" rIns="91425" wrap="square" tIns="91425">
            <a:noAutofit/>
          </a:bodyPr>
          <a:lstStyle/>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Par groupe de 4, choisissez une situation d’urgence décrite lors du brainstorming. </a:t>
            </a:r>
            <a:br>
              <a:rPr b="0" i="0" lang="fr" sz="1800" u="none" cap="none" strike="noStrike">
                <a:solidFill>
                  <a:srgbClr val="003081"/>
                </a:solidFill>
                <a:latin typeface="Palanquin Medium"/>
                <a:ea typeface="Palanquin Medium"/>
                <a:cs typeface="Palanquin Medium"/>
                <a:sym typeface="Palanquin Medium"/>
              </a:rPr>
            </a:br>
            <a:endParaRPr b="0" i="0" sz="1800" u="none" cap="none" strike="noStrike">
              <a:solidFill>
                <a:srgbClr val="003081"/>
              </a:solidFill>
              <a:latin typeface="Palanquin Medium"/>
              <a:ea typeface="Palanquin Medium"/>
              <a:cs typeface="Palanquin Medium"/>
              <a:sym typeface="Palanquin Medium"/>
            </a:endParaRPr>
          </a:p>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Résolvez la situation en remplissant </a:t>
            </a:r>
            <a:br>
              <a:rPr b="0" i="0" lang="fr" sz="1800" u="none" cap="none" strike="noStrike">
                <a:solidFill>
                  <a:srgbClr val="003081"/>
                </a:solidFill>
                <a:latin typeface="Palanquin Medium"/>
                <a:ea typeface="Palanquin Medium"/>
                <a:cs typeface="Palanquin Medium"/>
                <a:sym typeface="Palanquin Medium"/>
              </a:rPr>
            </a:br>
            <a:r>
              <a:rPr b="0" i="0" lang="fr" sz="1800" u="none" cap="none" strike="noStrike">
                <a:solidFill>
                  <a:srgbClr val="003081"/>
                </a:solidFill>
                <a:latin typeface="Palanquin Medium"/>
                <a:ea typeface="Palanquin Medium"/>
                <a:cs typeface="Palanquin Medium"/>
                <a:sym typeface="Palanquin Medium"/>
              </a:rPr>
              <a:t>la fiche. L’un de vous joue l’usager ou l’usagère pour les étapes 1 et 2. </a:t>
            </a:r>
            <a:br>
              <a:rPr b="0" i="0" lang="fr" sz="1800" u="none" cap="none" strike="noStrike">
                <a:solidFill>
                  <a:srgbClr val="003081"/>
                </a:solidFill>
                <a:latin typeface="Palanquin Medium"/>
                <a:ea typeface="Palanquin Medium"/>
                <a:cs typeface="Palanquin Medium"/>
                <a:sym typeface="Palanquin Medium"/>
              </a:rPr>
            </a:br>
            <a:endParaRPr b="0" i="0" sz="1800" u="none" cap="none" strike="noStrike">
              <a:solidFill>
                <a:srgbClr val="003081"/>
              </a:solidFill>
              <a:latin typeface="Palanquin Medium"/>
              <a:ea typeface="Palanquin Medium"/>
              <a:cs typeface="Palanquin Medium"/>
              <a:sym typeface="Palanquin Medium"/>
            </a:endParaRPr>
          </a:p>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Mise en commun. </a:t>
            </a:r>
            <a:endParaRPr b="0" i="0" sz="1800" u="none" cap="none" strike="noStrike">
              <a:solidFill>
                <a:srgbClr val="003081"/>
              </a:solidFill>
              <a:latin typeface="Palanquin Medium"/>
              <a:ea typeface="Palanquin Medium"/>
              <a:cs typeface="Palanquin Medium"/>
              <a:sym typeface="Palanquin Medium"/>
            </a:endParaRPr>
          </a:p>
        </p:txBody>
      </p:sp>
      <p:pic>
        <p:nvPicPr>
          <p:cNvPr id="780" name="Google Shape;780;p75"/>
          <p:cNvPicPr preferRelativeResize="0"/>
          <p:nvPr/>
        </p:nvPicPr>
        <p:blipFill rotWithShape="1">
          <a:blip r:embed="rId3">
            <a:alphaModFix/>
          </a:blip>
          <a:srcRect b="0" l="0" r="0" t="0"/>
          <a:stretch/>
        </p:blipFill>
        <p:spPr>
          <a:xfrm>
            <a:off x="5585800" y="446575"/>
            <a:ext cx="3059724" cy="4248551"/>
          </a:xfrm>
          <a:prstGeom prst="rect">
            <a:avLst/>
          </a:prstGeom>
          <a:noFill/>
          <a:ln>
            <a:noFill/>
          </a:ln>
          <a:effectLst>
            <a:outerShdw blurRad="57150" rotWithShape="0" algn="bl" dir="5400000" dist="19050">
              <a:srgbClr val="000000">
                <a:alpha val="49803"/>
              </a:srgbClr>
            </a:outerShdw>
          </a:effectLst>
        </p:spPr>
      </p:pic>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784" name="Shape 784"/>
        <p:cNvGrpSpPr/>
        <p:nvPr/>
      </p:nvGrpSpPr>
      <p:grpSpPr>
        <a:xfrm>
          <a:off x="0" y="0"/>
          <a:ext cx="0" cy="0"/>
          <a:chOff x="0" y="0"/>
          <a:chExt cx="0" cy="0"/>
        </a:xfrm>
      </p:grpSpPr>
      <p:sp>
        <p:nvSpPr>
          <p:cNvPr id="785" name="Google Shape;785;p76"/>
          <p:cNvSpPr txBox="1"/>
          <p:nvPr/>
        </p:nvSpPr>
        <p:spPr>
          <a:xfrm>
            <a:off x="404725" y="1836075"/>
            <a:ext cx="7963200" cy="808200"/>
          </a:xfrm>
          <a:prstGeom prst="rect">
            <a:avLst/>
          </a:prstGeom>
          <a:noFill/>
          <a:ln>
            <a:noFill/>
          </a:ln>
        </p:spPr>
        <p:txBody>
          <a:bodyPr anchorCtr="0" anchor="b" bIns="34275" lIns="34275" spcFirstLastPara="1" rIns="34275" wrap="square" tIns="34275">
            <a:noAutofit/>
          </a:bodyPr>
          <a:lstStyle/>
          <a:p>
            <a:pPr indent="0" lvl="0" marL="0" marR="0" rtl="0" algn="l">
              <a:lnSpc>
                <a:spcPct val="100000"/>
              </a:lnSpc>
              <a:spcBef>
                <a:spcPts val="0"/>
              </a:spcBef>
              <a:spcAft>
                <a:spcPts val="0"/>
              </a:spcAft>
              <a:buClr>
                <a:schemeClr val="dk1"/>
              </a:buClr>
              <a:buSzPts val="1100"/>
              <a:buFont typeface="Arial"/>
              <a:buNone/>
            </a:pPr>
            <a:r>
              <a:rPr b="1" i="0" lang="fr" sz="4800" u="none" cap="none" strike="noStrike">
                <a:solidFill>
                  <a:srgbClr val="FF3333"/>
                </a:solidFill>
                <a:latin typeface="Palanquin"/>
                <a:ea typeface="Palanquin"/>
                <a:cs typeface="Palanquin"/>
                <a:sym typeface="Palanquin"/>
              </a:rPr>
              <a:t>La protection des données personnelles des usagers </a:t>
            </a:r>
            <a:endParaRPr b="1" i="0" sz="48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chemeClr val="dk1"/>
              </a:buClr>
              <a:buSzPts val="1100"/>
              <a:buFont typeface="Arial"/>
              <a:buNone/>
            </a:pPr>
            <a:r>
              <a:rPr b="1" i="0" lang="fr" sz="4800" u="none" cap="none" strike="noStrike">
                <a:solidFill>
                  <a:srgbClr val="FF3333"/>
                </a:solidFill>
                <a:latin typeface="Palanquin"/>
                <a:ea typeface="Palanquin"/>
                <a:cs typeface="Palanquin"/>
                <a:sym typeface="Palanquin"/>
              </a:rPr>
              <a:t>et usagères</a:t>
            </a:r>
            <a:endParaRPr b="1" i="0" sz="4800" u="none" cap="none" strike="noStrike">
              <a:solidFill>
                <a:srgbClr val="FF3333"/>
              </a:solidFill>
              <a:latin typeface="Palanquin"/>
              <a:ea typeface="Palanquin"/>
              <a:cs typeface="Palanquin"/>
              <a:sym typeface="Palanquin"/>
            </a:endParaRPr>
          </a:p>
        </p:txBody>
      </p:sp>
      <p:cxnSp>
        <p:nvCxnSpPr>
          <p:cNvPr id="786" name="Google Shape;786;p76"/>
          <p:cNvCxnSpPr/>
          <p:nvPr/>
        </p:nvCxnSpPr>
        <p:spPr>
          <a:xfrm>
            <a:off x="394684" y="2792842"/>
            <a:ext cx="5021400" cy="0"/>
          </a:xfrm>
          <a:prstGeom prst="straightConnector1">
            <a:avLst/>
          </a:prstGeom>
          <a:noFill/>
          <a:ln cap="flat" cmpd="sng" w="38100">
            <a:solidFill>
              <a:srgbClr val="FF3333"/>
            </a:solidFill>
            <a:prstDash val="solid"/>
            <a:round/>
            <a:headEnd len="sm" w="sm" type="none"/>
            <a:tailEnd len="sm" w="sm" type="none"/>
          </a:ln>
        </p:spPr>
      </p:cxnSp>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0" name="Shape 790"/>
        <p:cNvGrpSpPr/>
        <p:nvPr/>
      </p:nvGrpSpPr>
      <p:grpSpPr>
        <a:xfrm>
          <a:off x="0" y="0"/>
          <a:ext cx="0" cy="0"/>
          <a:chOff x="0" y="0"/>
          <a:chExt cx="0" cy="0"/>
        </a:xfrm>
      </p:grpSpPr>
      <p:sp>
        <p:nvSpPr>
          <p:cNvPr id="791" name="Google Shape;791;p77"/>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Les données personnelles</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792" name="Google Shape;792;p77"/>
          <p:cNvSpPr txBox="1"/>
          <p:nvPr/>
        </p:nvSpPr>
        <p:spPr>
          <a:xfrm>
            <a:off x="724375" y="1717200"/>
            <a:ext cx="4843200" cy="2471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fr" sz="1500" u="none" cap="none" strike="noStrike">
                <a:solidFill>
                  <a:srgbClr val="003081"/>
                </a:solidFill>
                <a:latin typeface="Palanquin"/>
                <a:ea typeface="Palanquin"/>
                <a:cs typeface="Palanquin"/>
                <a:sym typeface="Palanquin"/>
              </a:rPr>
              <a:t>Une donnée personnelle est toute information </a:t>
            </a:r>
            <a:br>
              <a:rPr b="1" i="0" lang="fr" sz="1500" u="none" cap="none" strike="noStrike">
                <a:solidFill>
                  <a:srgbClr val="003081"/>
                </a:solidFill>
                <a:latin typeface="Palanquin"/>
                <a:ea typeface="Palanquin"/>
                <a:cs typeface="Palanquin"/>
                <a:sym typeface="Palanquin"/>
              </a:rPr>
            </a:br>
            <a:r>
              <a:rPr b="1" i="0" lang="fr" sz="1500" u="none" cap="none" strike="noStrike">
                <a:solidFill>
                  <a:srgbClr val="003081"/>
                </a:solidFill>
                <a:latin typeface="Palanquin"/>
                <a:ea typeface="Palanquin"/>
                <a:cs typeface="Palanquin"/>
                <a:sym typeface="Palanquin"/>
              </a:rPr>
              <a:t>se rapportant à une personne physique identifiée </a:t>
            </a:r>
            <a:br>
              <a:rPr b="1" i="0" lang="fr" sz="1500" u="none" cap="none" strike="noStrike">
                <a:solidFill>
                  <a:srgbClr val="003081"/>
                </a:solidFill>
                <a:latin typeface="Palanquin"/>
                <a:ea typeface="Palanquin"/>
                <a:cs typeface="Palanquin"/>
                <a:sym typeface="Palanquin"/>
              </a:rPr>
            </a:br>
            <a:r>
              <a:rPr b="1" i="0" lang="fr" sz="1500" u="none" cap="none" strike="noStrike">
                <a:solidFill>
                  <a:srgbClr val="003081"/>
                </a:solidFill>
                <a:latin typeface="Palanquin"/>
                <a:ea typeface="Palanquin"/>
                <a:cs typeface="Palanquin"/>
                <a:sym typeface="Palanquin"/>
              </a:rPr>
              <a:t>ou identifiable. </a:t>
            </a:r>
            <a:br>
              <a:rPr b="0" i="0" lang="fr" sz="1500" u="none" cap="none" strike="noStrike">
                <a:solidFill>
                  <a:srgbClr val="003081"/>
                </a:solidFill>
                <a:latin typeface="Palanquin Medium"/>
                <a:ea typeface="Palanquin Medium"/>
                <a:cs typeface="Palanquin Medium"/>
                <a:sym typeface="Palanquin Medium"/>
              </a:rPr>
            </a:br>
            <a:endParaRPr b="0" i="0" sz="15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chemeClr val="dk1"/>
              </a:buClr>
              <a:buSzPts val="1100"/>
              <a:buFont typeface="Arial"/>
              <a:buNone/>
            </a:pPr>
            <a:r>
              <a:rPr b="0" i="0" lang="fr" sz="1500" u="none" cap="none" strike="noStrike">
                <a:solidFill>
                  <a:srgbClr val="003081"/>
                </a:solidFill>
                <a:latin typeface="Palanquin Medium"/>
                <a:ea typeface="Palanquin Medium"/>
                <a:cs typeface="Palanquin Medium"/>
                <a:sym typeface="Palanquin Medium"/>
              </a:rPr>
              <a:t>Une personne physique peut être identifiée directement (nom et prénom) ou indirectement </a:t>
            </a:r>
            <a:br>
              <a:rPr b="0" i="0" lang="fr" sz="1500" u="none" cap="none" strike="noStrike">
                <a:solidFill>
                  <a:srgbClr val="003081"/>
                </a:solidFill>
                <a:latin typeface="Palanquin Medium"/>
                <a:ea typeface="Palanquin Medium"/>
                <a:cs typeface="Palanquin Medium"/>
                <a:sym typeface="Palanquin Medium"/>
              </a:rPr>
            </a:br>
            <a:r>
              <a:rPr b="0" i="0" lang="fr" sz="1500" u="none" cap="none" strike="noStrike">
                <a:solidFill>
                  <a:srgbClr val="003081"/>
                </a:solidFill>
                <a:latin typeface="Palanquin Medium"/>
                <a:ea typeface="Palanquin Medium"/>
                <a:cs typeface="Palanquin Medium"/>
                <a:sym typeface="Palanquin Medium"/>
              </a:rPr>
              <a:t>(un numéro de téléphone, une plaque d’immatriculation…). L’identification d’une personne physique peut être réalisée  à partir d’une seule </a:t>
            </a:r>
            <a:br>
              <a:rPr b="0" i="0" lang="fr" sz="1500" u="none" cap="none" strike="noStrike">
                <a:solidFill>
                  <a:srgbClr val="003081"/>
                </a:solidFill>
                <a:latin typeface="Palanquin Medium"/>
                <a:ea typeface="Palanquin Medium"/>
                <a:cs typeface="Palanquin Medium"/>
                <a:sym typeface="Palanquin Medium"/>
              </a:rPr>
            </a:br>
            <a:r>
              <a:rPr b="0" i="0" lang="fr" sz="1500" u="none" cap="none" strike="noStrike">
                <a:solidFill>
                  <a:srgbClr val="003081"/>
                </a:solidFill>
                <a:latin typeface="Palanquin Medium"/>
                <a:ea typeface="Palanquin Medium"/>
                <a:cs typeface="Palanquin Medium"/>
                <a:sym typeface="Palanquin Medium"/>
              </a:rPr>
              <a:t>donnée (un nom) ou à  partir du croisement d’un ensemble de données (une femme vivant à telle adresse, née tel jour et membre de telle association).</a:t>
            </a:r>
            <a:endParaRPr b="0" i="0" sz="15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3081"/>
              </a:solidFill>
              <a:latin typeface="Palanquin Medium"/>
              <a:ea typeface="Palanquin Medium"/>
              <a:cs typeface="Palanquin Medium"/>
              <a:sym typeface="Palanquin Medium"/>
            </a:endParaRPr>
          </a:p>
        </p:txBody>
      </p:sp>
      <p:pic>
        <p:nvPicPr>
          <p:cNvPr id="793" name="Google Shape;793;p77"/>
          <p:cNvPicPr preferRelativeResize="0"/>
          <p:nvPr/>
        </p:nvPicPr>
        <p:blipFill rotWithShape="1">
          <a:blip r:embed="rId3">
            <a:alphaModFix/>
          </a:blip>
          <a:srcRect b="0" l="11452" r="12943" t="0"/>
          <a:stretch/>
        </p:blipFill>
        <p:spPr>
          <a:xfrm>
            <a:off x="5369700" y="1717200"/>
            <a:ext cx="3374525" cy="2789724"/>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7" name="Shape 797"/>
        <p:cNvGrpSpPr/>
        <p:nvPr/>
      </p:nvGrpSpPr>
      <p:grpSpPr>
        <a:xfrm>
          <a:off x="0" y="0"/>
          <a:ext cx="0" cy="0"/>
          <a:chOff x="0" y="0"/>
          <a:chExt cx="0" cy="0"/>
        </a:xfrm>
      </p:grpSpPr>
      <p:sp>
        <p:nvSpPr>
          <p:cNvPr id="798" name="Google Shape;798;p78"/>
          <p:cNvSpPr txBox="1"/>
          <p:nvPr/>
        </p:nvSpPr>
        <p:spPr>
          <a:xfrm>
            <a:off x="826900" y="638572"/>
            <a:ext cx="6427500" cy="8697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Le Règlement Général de Protection </a:t>
            </a:r>
            <a:br>
              <a:rPr b="1" i="0" lang="fr" sz="2600" u="none" cap="none" strike="noStrike">
                <a:solidFill>
                  <a:srgbClr val="FFFFFF"/>
                </a:solidFill>
                <a:highlight>
                  <a:srgbClr val="003081"/>
                </a:highlight>
                <a:latin typeface="Palanquin"/>
                <a:ea typeface="Palanquin"/>
                <a:cs typeface="Palanquin"/>
                <a:sym typeface="Palanquin"/>
              </a:rPr>
            </a:br>
            <a:r>
              <a:rPr b="1" i="0" lang="fr" sz="2600" u="none" cap="none" strike="noStrike">
                <a:solidFill>
                  <a:srgbClr val="FFFFFF"/>
                </a:solidFill>
                <a:highlight>
                  <a:srgbClr val="003081"/>
                </a:highlight>
                <a:latin typeface="Palanquin"/>
                <a:ea typeface="Palanquin"/>
                <a:cs typeface="Palanquin"/>
                <a:sym typeface="Palanquin"/>
              </a:rPr>
              <a:t>des données (RGPD)</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799" name="Google Shape;799;p78"/>
          <p:cNvSpPr txBox="1"/>
          <p:nvPr/>
        </p:nvSpPr>
        <p:spPr>
          <a:xfrm>
            <a:off x="724375" y="1717200"/>
            <a:ext cx="4843200" cy="3098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500"/>
              <a:buFont typeface="Arial"/>
              <a:buNone/>
            </a:pPr>
            <a:r>
              <a:rPr b="0" i="0" lang="fr" sz="1500" u="none" cap="none" strike="noStrike">
                <a:solidFill>
                  <a:srgbClr val="003081"/>
                </a:solidFill>
                <a:latin typeface="Palanquin Medium"/>
                <a:ea typeface="Palanquin Medium"/>
                <a:cs typeface="Palanquin Medium"/>
                <a:sym typeface="Palanquin Medium"/>
              </a:rPr>
              <a:t>À l’échelle européenne, il encadre la collecte, </a:t>
            </a:r>
            <a:endParaRPr b="0" i="0" sz="15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chemeClr val="dk1"/>
              </a:buClr>
              <a:buSzPts val="1100"/>
              <a:buFont typeface="Arial"/>
              <a:buNone/>
            </a:pPr>
            <a:r>
              <a:rPr b="0" i="0" lang="fr" sz="1500" u="none" cap="none" strike="noStrike">
                <a:solidFill>
                  <a:srgbClr val="003081"/>
                </a:solidFill>
                <a:latin typeface="Palanquin Medium"/>
                <a:ea typeface="Palanquin Medium"/>
                <a:cs typeface="Palanquin Medium"/>
                <a:sym typeface="Palanquin Medium"/>
              </a:rPr>
              <a:t>l’utilisation et la conservation des données </a:t>
            </a:r>
            <a:br>
              <a:rPr b="0" i="0" lang="fr" sz="1500" u="none" cap="none" strike="noStrike">
                <a:solidFill>
                  <a:srgbClr val="003081"/>
                </a:solidFill>
                <a:latin typeface="Palanquin Medium"/>
                <a:ea typeface="Palanquin Medium"/>
                <a:cs typeface="Palanquin Medium"/>
                <a:sym typeface="Palanquin Medium"/>
              </a:rPr>
            </a:br>
            <a:r>
              <a:rPr b="0" i="0" lang="fr" sz="1500" u="none" cap="none" strike="noStrike">
                <a:solidFill>
                  <a:srgbClr val="003081"/>
                </a:solidFill>
                <a:latin typeface="Palanquin Medium"/>
                <a:ea typeface="Palanquin Medium"/>
                <a:cs typeface="Palanquin Medium"/>
                <a:sym typeface="Palanquin Medium"/>
              </a:rPr>
              <a:t>personnelles par 8 règles d’or auxquelles tout organisme privé ou public doit se conformer.</a:t>
            </a:r>
            <a:endParaRPr b="0" i="0" sz="15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chemeClr val="dk1"/>
              </a:buClr>
              <a:buSzPts val="1100"/>
              <a:buFont typeface="Arial"/>
              <a:buNone/>
            </a:pPr>
            <a:r>
              <a:t/>
            </a:r>
            <a:endParaRPr b="0" i="0" sz="15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chemeClr val="dk1"/>
              </a:buClr>
              <a:buSzPts val="1100"/>
              <a:buFont typeface="Arial"/>
              <a:buNone/>
            </a:pPr>
            <a:r>
              <a:rPr b="1" i="0" lang="fr" sz="1500" u="none" cap="none" strike="noStrike">
                <a:solidFill>
                  <a:srgbClr val="003081"/>
                </a:solidFill>
                <a:latin typeface="Palanquin"/>
                <a:ea typeface="Palanquin"/>
                <a:cs typeface="Palanquin"/>
                <a:sym typeface="Palanquin"/>
              </a:rPr>
              <a:t>Avec 3 axes majeurs : </a:t>
            </a:r>
            <a:endParaRPr b="0" i="0" sz="1500" u="none" cap="none" strike="noStrike">
              <a:solidFill>
                <a:srgbClr val="003081"/>
              </a:solidFill>
              <a:latin typeface="Palanquin Medium"/>
              <a:ea typeface="Palanquin Medium"/>
              <a:cs typeface="Palanquin Medium"/>
              <a:sym typeface="Palanquin Medium"/>
            </a:endParaRPr>
          </a:p>
          <a:p>
            <a:pPr indent="-323850" lvl="0" marL="457200" marR="0" rtl="0" algn="l">
              <a:lnSpc>
                <a:spcPct val="100000"/>
              </a:lnSpc>
              <a:spcBef>
                <a:spcPts val="0"/>
              </a:spcBef>
              <a:spcAft>
                <a:spcPts val="0"/>
              </a:spcAft>
              <a:buClr>
                <a:srgbClr val="003081"/>
              </a:buClr>
              <a:buSzPts val="1500"/>
              <a:buFont typeface="Palanquin Medium"/>
              <a:buAutoNum type="arabicPeriod"/>
            </a:pPr>
            <a:r>
              <a:rPr b="0" i="0" lang="fr" sz="1500" u="none" cap="none" strike="noStrike">
                <a:solidFill>
                  <a:srgbClr val="003081"/>
                </a:solidFill>
                <a:latin typeface="Palanquin Medium"/>
                <a:ea typeface="Palanquin Medium"/>
                <a:cs typeface="Palanquin Medium"/>
                <a:sym typeface="Palanquin Medium"/>
              </a:rPr>
              <a:t>Le renforcement quantitatif et qualitatif </a:t>
            </a:r>
            <a:br>
              <a:rPr b="0" i="0" lang="fr" sz="1500" u="none" cap="none" strike="noStrike">
                <a:solidFill>
                  <a:srgbClr val="003081"/>
                </a:solidFill>
                <a:latin typeface="Palanquin Medium"/>
                <a:ea typeface="Palanquin Medium"/>
                <a:cs typeface="Palanquin Medium"/>
                <a:sym typeface="Palanquin Medium"/>
              </a:rPr>
            </a:br>
            <a:r>
              <a:rPr b="0" i="0" lang="fr" sz="1500" u="none" cap="none" strike="noStrike">
                <a:solidFill>
                  <a:srgbClr val="003081"/>
                </a:solidFill>
                <a:latin typeface="Palanquin Medium"/>
                <a:ea typeface="Palanquin Medium"/>
                <a:cs typeface="Palanquin Medium"/>
                <a:sym typeface="Palanquin Medium"/>
              </a:rPr>
              <a:t>des droits des personnes</a:t>
            </a:r>
            <a:endParaRPr b="0" i="0" sz="1500" u="none" cap="none" strike="noStrike">
              <a:solidFill>
                <a:srgbClr val="003081"/>
              </a:solidFill>
              <a:latin typeface="Palanquin Medium"/>
              <a:ea typeface="Palanquin Medium"/>
              <a:cs typeface="Palanquin Medium"/>
              <a:sym typeface="Palanquin Medium"/>
            </a:endParaRPr>
          </a:p>
          <a:p>
            <a:pPr indent="-323850" lvl="0" marL="457200" marR="0" rtl="0" algn="l">
              <a:lnSpc>
                <a:spcPct val="100000"/>
              </a:lnSpc>
              <a:spcBef>
                <a:spcPts val="0"/>
              </a:spcBef>
              <a:spcAft>
                <a:spcPts val="0"/>
              </a:spcAft>
              <a:buClr>
                <a:srgbClr val="003081"/>
              </a:buClr>
              <a:buSzPts val="1500"/>
              <a:buFont typeface="Palanquin Medium"/>
              <a:buAutoNum type="arabicPeriod"/>
            </a:pPr>
            <a:r>
              <a:rPr b="0" i="0" lang="fr" sz="1500" u="none" cap="none" strike="noStrike">
                <a:solidFill>
                  <a:srgbClr val="003081"/>
                </a:solidFill>
                <a:latin typeface="Palanquin Medium"/>
                <a:ea typeface="Palanquin Medium"/>
                <a:cs typeface="Palanquin Medium"/>
                <a:sym typeface="Palanquin Medium"/>
              </a:rPr>
              <a:t>Une nouvelle logique de responsabilisation </a:t>
            </a:r>
            <a:br>
              <a:rPr b="0" i="0" lang="fr" sz="1500" u="none" cap="none" strike="noStrike">
                <a:solidFill>
                  <a:srgbClr val="003081"/>
                </a:solidFill>
                <a:latin typeface="Palanquin Medium"/>
                <a:ea typeface="Palanquin Medium"/>
                <a:cs typeface="Palanquin Medium"/>
                <a:sym typeface="Palanquin Medium"/>
              </a:rPr>
            </a:br>
            <a:r>
              <a:rPr b="0" i="0" lang="fr" sz="1500" u="none" cap="none" strike="noStrike">
                <a:solidFill>
                  <a:srgbClr val="003081"/>
                </a:solidFill>
                <a:latin typeface="Palanquin Medium"/>
                <a:ea typeface="Palanquin Medium"/>
                <a:cs typeface="Palanquin Medium"/>
                <a:sym typeface="Palanquin Medium"/>
              </a:rPr>
              <a:t>de l’ensemble des acteurs des traitements </a:t>
            </a:r>
            <a:br>
              <a:rPr b="0" i="0" lang="fr" sz="1500" u="none" cap="none" strike="noStrike">
                <a:solidFill>
                  <a:srgbClr val="003081"/>
                </a:solidFill>
                <a:latin typeface="Palanquin Medium"/>
                <a:ea typeface="Palanquin Medium"/>
                <a:cs typeface="Palanquin Medium"/>
                <a:sym typeface="Palanquin Medium"/>
              </a:rPr>
            </a:br>
            <a:r>
              <a:rPr b="0" i="0" lang="fr" sz="1500" u="none" cap="none" strike="noStrike">
                <a:solidFill>
                  <a:srgbClr val="003081"/>
                </a:solidFill>
                <a:latin typeface="Palanquin Medium"/>
                <a:ea typeface="Palanquin Medium"/>
                <a:cs typeface="Palanquin Medium"/>
                <a:sym typeface="Palanquin Medium"/>
              </a:rPr>
              <a:t>des données</a:t>
            </a:r>
            <a:endParaRPr b="0" i="0" sz="1500" u="none" cap="none" strike="noStrike">
              <a:solidFill>
                <a:srgbClr val="003081"/>
              </a:solidFill>
              <a:latin typeface="Palanquin Medium"/>
              <a:ea typeface="Palanquin Medium"/>
              <a:cs typeface="Palanquin Medium"/>
              <a:sym typeface="Palanquin Medium"/>
            </a:endParaRPr>
          </a:p>
          <a:p>
            <a:pPr indent="-323850" lvl="0" marL="457200" marR="0" rtl="0" algn="l">
              <a:lnSpc>
                <a:spcPct val="100000"/>
              </a:lnSpc>
              <a:spcBef>
                <a:spcPts val="0"/>
              </a:spcBef>
              <a:spcAft>
                <a:spcPts val="0"/>
              </a:spcAft>
              <a:buClr>
                <a:srgbClr val="003081"/>
              </a:buClr>
              <a:buSzPts val="1500"/>
              <a:buFont typeface="Palanquin Medium"/>
              <a:buAutoNum type="arabicPeriod"/>
            </a:pPr>
            <a:r>
              <a:rPr b="0" i="0" lang="fr" sz="1500" u="none" cap="none" strike="noStrike">
                <a:solidFill>
                  <a:srgbClr val="003081"/>
                </a:solidFill>
                <a:latin typeface="Palanquin Medium"/>
                <a:ea typeface="Palanquin Medium"/>
                <a:cs typeface="Palanquin Medium"/>
                <a:sym typeface="Palanquin Medium"/>
              </a:rPr>
              <a:t>Le renforcement des pouvoirs de sanction </a:t>
            </a:r>
            <a:br>
              <a:rPr b="0" i="0" lang="fr" sz="1500" u="none" cap="none" strike="noStrike">
                <a:solidFill>
                  <a:srgbClr val="003081"/>
                </a:solidFill>
                <a:latin typeface="Palanquin Medium"/>
                <a:ea typeface="Palanquin Medium"/>
                <a:cs typeface="Palanquin Medium"/>
                <a:sym typeface="Palanquin Medium"/>
              </a:rPr>
            </a:br>
            <a:r>
              <a:rPr b="0" i="0" lang="fr" sz="1500" u="none" cap="none" strike="noStrike">
                <a:solidFill>
                  <a:srgbClr val="003081"/>
                </a:solidFill>
                <a:latin typeface="Palanquin Medium"/>
                <a:ea typeface="Palanquin Medium"/>
                <a:cs typeface="Palanquin Medium"/>
                <a:sym typeface="Palanquin Medium"/>
              </a:rPr>
              <a:t>de la CNIL</a:t>
            </a:r>
            <a:endParaRPr b="0" i="0" sz="15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chemeClr val="dk1"/>
              </a:buClr>
              <a:buSzPts val="1100"/>
              <a:buFont typeface="Arial"/>
              <a:buNone/>
            </a:pPr>
            <a:r>
              <a:t/>
            </a:r>
            <a:endParaRPr b="0" i="0" sz="15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3081"/>
              </a:solidFill>
              <a:latin typeface="Palanquin Medium"/>
              <a:ea typeface="Palanquin Medium"/>
              <a:cs typeface="Palanquin Medium"/>
              <a:sym typeface="Palanquin Medium"/>
            </a:endParaRPr>
          </a:p>
        </p:txBody>
      </p:sp>
      <p:pic>
        <p:nvPicPr>
          <p:cNvPr id="800" name="Google Shape;800;p78"/>
          <p:cNvPicPr preferRelativeResize="0"/>
          <p:nvPr/>
        </p:nvPicPr>
        <p:blipFill rotWithShape="1">
          <a:blip r:embed="rId3">
            <a:alphaModFix/>
          </a:blip>
          <a:srcRect b="0" l="0" r="0" t="0"/>
          <a:stretch/>
        </p:blipFill>
        <p:spPr>
          <a:xfrm>
            <a:off x="5512850" y="1668076"/>
            <a:ext cx="3048975" cy="3196625"/>
          </a:xfrm>
          <a:prstGeom prst="rect">
            <a:avLst/>
          </a:prstGeom>
          <a:noFill/>
          <a:ln>
            <a:noFill/>
          </a:ln>
        </p:spPr>
      </p:pic>
      <p:sp>
        <p:nvSpPr>
          <p:cNvPr id="801" name="Google Shape;801;p78"/>
          <p:cNvSpPr/>
          <p:nvPr/>
        </p:nvSpPr>
        <p:spPr>
          <a:xfrm>
            <a:off x="5638750" y="2653775"/>
            <a:ext cx="1735200" cy="194100"/>
          </a:xfrm>
          <a:prstGeom prst="rect">
            <a:avLst/>
          </a:prstGeom>
          <a:noFill/>
          <a:ln cap="flat" cmpd="sng" w="2857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2" name="Google Shape;802;p78"/>
          <p:cNvSpPr/>
          <p:nvPr/>
        </p:nvSpPr>
        <p:spPr>
          <a:xfrm>
            <a:off x="5638750" y="2940375"/>
            <a:ext cx="1958100" cy="194100"/>
          </a:xfrm>
          <a:prstGeom prst="rect">
            <a:avLst/>
          </a:prstGeom>
          <a:noFill/>
          <a:ln cap="flat" cmpd="sng" w="2857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3" name="Google Shape;803;p78"/>
          <p:cNvSpPr/>
          <p:nvPr/>
        </p:nvSpPr>
        <p:spPr>
          <a:xfrm>
            <a:off x="5638750" y="3678300"/>
            <a:ext cx="2434800" cy="194100"/>
          </a:xfrm>
          <a:prstGeom prst="rect">
            <a:avLst/>
          </a:prstGeom>
          <a:noFill/>
          <a:ln cap="flat" cmpd="sng" w="2857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4" name="Google Shape;804;p78"/>
          <p:cNvSpPr/>
          <p:nvPr/>
        </p:nvSpPr>
        <p:spPr>
          <a:xfrm>
            <a:off x="5638750" y="4243500"/>
            <a:ext cx="1131600" cy="194100"/>
          </a:xfrm>
          <a:prstGeom prst="rect">
            <a:avLst/>
          </a:prstGeom>
          <a:noFill/>
          <a:ln cap="flat" cmpd="sng" w="2857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5" name="Google Shape;805;p78"/>
          <p:cNvSpPr txBox="1"/>
          <p:nvPr/>
        </p:nvSpPr>
        <p:spPr>
          <a:xfrm>
            <a:off x="7254400" y="2571750"/>
            <a:ext cx="1196700" cy="296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0" i="0" lang="fr" sz="1000" u="none" cap="none" strike="noStrike">
                <a:solidFill>
                  <a:srgbClr val="FF3333"/>
                </a:solidFill>
                <a:highlight>
                  <a:srgbClr val="FAFAFA"/>
                </a:highlight>
                <a:latin typeface="Palanquin"/>
                <a:ea typeface="Palanquin"/>
                <a:cs typeface="Palanquin"/>
                <a:sym typeface="Palanquin"/>
              </a:rPr>
              <a:t>Quelles données ?</a:t>
            </a:r>
            <a:endParaRPr b="0" i="0" sz="1000" u="none" cap="none" strike="noStrike">
              <a:solidFill>
                <a:srgbClr val="FF3333"/>
              </a:solidFill>
              <a:highlight>
                <a:srgbClr val="FAFAFA"/>
              </a:highlight>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000"/>
              <a:buFont typeface="Arial"/>
              <a:buNone/>
            </a:pPr>
            <a:r>
              <a:rPr b="0" i="0" lang="fr" sz="1000" u="none" cap="none" strike="noStrike">
                <a:solidFill>
                  <a:srgbClr val="FF3333"/>
                </a:solidFill>
                <a:highlight>
                  <a:srgbClr val="FAFAFA"/>
                </a:highlight>
                <a:latin typeface="Palanquin"/>
                <a:ea typeface="Palanquin"/>
                <a:cs typeface="Palanquin"/>
                <a:sym typeface="Palanquin"/>
              </a:rPr>
              <a:t>Pour quoi faire ? </a:t>
            </a:r>
            <a:endParaRPr b="0" i="0" sz="1000" u="none" cap="none" strike="noStrike">
              <a:solidFill>
                <a:srgbClr val="FF3333"/>
              </a:solidFill>
              <a:highlight>
                <a:srgbClr val="FAFAFA"/>
              </a:highlight>
              <a:latin typeface="Palanquin"/>
              <a:ea typeface="Palanquin"/>
              <a:cs typeface="Palanquin"/>
              <a:sym typeface="Palanquin"/>
            </a:endParaRPr>
          </a:p>
        </p:txBody>
      </p:sp>
      <p:sp>
        <p:nvSpPr>
          <p:cNvPr id="806" name="Google Shape;806;p78"/>
          <p:cNvSpPr txBox="1"/>
          <p:nvPr/>
        </p:nvSpPr>
        <p:spPr>
          <a:xfrm>
            <a:off x="7468100" y="3763475"/>
            <a:ext cx="1646700" cy="296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0" i="0" lang="fr" sz="1000" u="none" cap="none" strike="noStrike">
                <a:solidFill>
                  <a:srgbClr val="FF3333"/>
                </a:solidFill>
                <a:highlight>
                  <a:srgbClr val="FAFAFA"/>
                </a:highlight>
                <a:latin typeface="Palanquin"/>
                <a:ea typeface="Palanquin"/>
                <a:cs typeface="Palanquin"/>
                <a:sym typeface="Palanquin"/>
              </a:rPr>
              <a:t>Pour combien de temps ? </a:t>
            </a:r>
            <a:endParaRPr b="0" i="0" sz="1000" u="none" cap="none" strike="noStrike">
              <a:solidFill>
                <a:srgbClr val="FF3333"/>
              </a:solidFill>
              <a:highlight>
                <a:srgbClr val="FAFAFA"/>
              </a:highlight>
              <a:latin typeface="Palanquin"/>
              <a:ea typeface="Palanquin"/>
              <a:cs typeface="Palanquin"/>
              <a:sym typeface="Palanquin"/>
            </a:endParaRPr>
          </a:p>
        </p:txBody>
      </p:sp>
      <p:sp>
        <p:nvSpPr>
          <p:cNvPr id="807" name="Google Shape;807;p78"/>
          <p:cNvSpPr/>
          <p:nvPr/>
        </p:nvSpPr>
        <p:spPr>
          <a:xfrm>
            <a:off x="5638750" y="3960900"/>
            <a:ext cx="1674600" cy="194100"/>
          </a:xfrm>
          <a:prstGeom prst="rect">
            <a:avLst/>
          </a:prstGeom>
          <a:noFill/>
          <a:ln cap="flat" cmpd="sng" w="28575">
            <a:solidFill>
              <a:srgbClr val="FF333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8" name="Google Shape;808;p78"/>
          <p:cNvSpPr txBox="1"/>
          <p:nvPr/>
        </p:nvSpPr>
        <p:spPr>
          <a:xfrm>
            <a:off x="6915125" y="4045425"/>
            <a:ext cx="1646700" cy="296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0" i="0" lang="fr" sz="1000" u="none" cap="none" strike="noStrike">
                <a:solidFill>
                  <a:srgbClr val="FF3333"/>
                </a:solidFill>
                <a:highlight>
                  <a:srgbClr val="FAFAFA"/>
                </a:highlight>
                <a:latin typeface="Palanquin"/>
                <a:ea typeface="Palanquin"/>
                <a:cs typeface="Palanquin"/>
                <a:sym typeface="Palanquin"/>
              </a:rPr>
              <a:t>Comment je les conserve ? </a:t>
            </a:r>
            <a:endParaRPr b="0" i="0" sz="1000" u="none" cap="none" strike="noStrike">
              <a:solidFill>
                <a:srgbClr val="FF3333"/>
              </a:solidFill>
              <a:highlight>
                <a:srgbClr val="FAFAFA"/>
              </a:highlight>
              <a:latin typeface="Palanquin"/>
              <a:ea typeface="Palanquin"/>
              <a:cs typeface="Palanquin"/>
              <a:sym typeface="Palanquin"/>
            </a:endParaRPr>
          </a:p>
        </p:txBody>
      </p:sp>
      <p:sp>
        <p:nvSpPr>
          <p:cNvPr id="809" name="Google Shape;809;p78"/>
          <p:cNvSpPr txBox="1"/>
          <p:nvPr/>
        </p:nvSpPr>
        <p:spPr>
          <a:xfrm>
            <a:off x="6622050" y="4309450"/>
            <a:ext cx="1646700" cy="296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0" i="0" lang="fr" sz="1000" u="none" cap="none" strike="noStrike">
                <a:solidFill>
                  <a:srgbClr val="FF3333"/>
                </a:solidFill>
                <a:highlight>
                  <a:srgbClr val="FAFAFA"/>
                </a:highlight>
                <a:latin typeface="Palanquin"/>
                <a:ea typeface="Palanquin"/>
                <a:cs typeface="Palanquin"/>
                <a:sym typeface="Palanquin"/>
              </a:rPr>
              <a:t>Comment j’informe ? </a:t>
            </a:r>
            <a:endParaRPr b="0" i="0" sz="1000" u="none" cap="none" strike="noStrike">
              <a:solidFill>
                <a:srgbClr val="FF3333"/>
              </a:solidFill>
              <a:highlight>
                <a:srgbClr val="FAFAFA"/>
              </a:highlight>
              <a:latin typeface="Palanquin"/>
              <a:ea typeface="Palanquin"/>
              <a:cs typeface="Palanquin"/>
              <a:sym typeface="Palanquin"/>
            </a:endParaRPr>
          </a:p>
        </p:txBody>
      </p:sp>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3" name="Shape 813"/>
        <p:cNvGrpSpPr/>
        <p:nvPr/>
      </p:nvGrpSpPr>
      <p:grpSpPr>
        <a:xfrm>
          <a:off x="0" y="0"/>
          <a:ext cx="0" cy="0"/>
          <a:chOff x="0" y="0"/>
          <a:chExt cx="0" cy="0"/>
        </a:xfrm>
      </p:grpSpPr>
      <p:sp>
        <p:nvSpPr>
          <p:cNvPr id="814" name="Google Shape;814;p79"/>
          <p:cNvSpPr txBox="1"/>
          <p:nvPr/>
        </p:nvSpPr>
        <p:spPr>
          <a:xfrm>
            <a:off x="826900" y="638575"/>
            <a:ext cx="7739400" cy="8697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Quelles sont les bonnes pratiques quand j’accompagne quelqu’un ?   </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815" name="Google Shape;815;p79"/>
          <p:cNvSpPr/>
          <p:nvPr/>
        </p:nvSpPr>
        <p:spPr>
          <a:xfrm>
            <a:off x="826900" y="2054925"/>
            <a:ext cx="2204700" cy="2204700"/>
          </a:xfrm>
          <a:prstGeom prst="ellipse">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4000"/>
              <a:buFont typeface="Arial"/>
              <a:buNone/>
            </a:pPr>
            <a:r>
              <a:rPr b="1" i="0" lang="fr" sz="4000" u="none" cap="none" strike="noStrike">
                <a:solidFill>
                  <a:schemeClr val="lt1"/>
                </a:solidFill>
                <a:latin typeface="Palanquin"/>
                <a:ea typeface="Palanquin"/>
                <a:cs typeface="Palanquin"/>
                <a:sym typeface="Palanquin"/>
              </a:rPr>
              <a:t>1</a:t>
            </a:r>
            <a:endParaRPr b="1" i="0" sz="4000" u="none" cap="none" strike="noStrike">
              <a:solidFill>
                <a:schemeClr val="lt1"/>
              </a:solidFill>
              <a:latin typeface="Palanquin"/>
              <a:ea typeface="Palanquin"/>
              <a:cs typeface="Palanquin"/>
              <a:sym typeface="Palanquin"/>
            </a:endParaRPr>
          </a:p>
          <a:p>
            <a:pPr indent="0" lvl="0" marL="0" marR="0" rtl="0" algn="ctr">
              <a:lnSpc>
                <a:spcPct val="100000"/>
              </a:lnSpc>
              <a:spcBef>
                <a:spcPts val="0"/>
              </a:spcBef>
              <a:spcAft>
                <a:spcPts val="0"/>
              </a:spcAft>
              <a:buClr>
                <a:schemeClr val="dk1"/>
              </a:buClr>
              <a:buSzPts val="1100"/>
              <a:buFont typeface="Arial"/>
              <a:buNone/>
            </a:pPr>
            <a:r>
              <a:t/>
            </a:r>
            <a:endParaRPr b="0" i="0" sz="1400" u="none" cap="none" strike="noStrike">
              <a:solidFill>
                <a:schemeClr val="lt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a:ea typeface="Palanquin"/>
                <a:cs typeface="Palanquin"/>
                <a:sym typeface="Palanquin"/>
              </a:rPr>
              <a:t>« Quand je l’aide » à l’utilisation </a:t>
            </a:r>
            <a:br>
              <a:rPr b="0" i="0" lang="fr" sz="1400" u="none" cap="none" strike="noStrike">
                <a:solidFill>
                  <a:schemeClr val="lt1"/>
                </a:solidFill>
                <a:latin typeface="Palanquin"/>
                <a:ea typeface="Palanquin"/>
                <a:cs typeface="Palanquin"/>
                <a:sym typeface="Palanquin"/>
              </a:rPr>
            </a:br>
            <a:r>
              <a:rPr b="0" i="0" lang="fr" sz="1400" u="none" cap="none" strike="noStrike">
                <a:solidFill>
                  <a:schemeClr val="lt1"/>
                </a:solidFill>
                <a:latin typeface="Palanquin"/>
                <a:ea typeface="Palanquin"/>
                <a:cs typeface="Palanquin"/>
                <a:sym typeface="Palanquin"/>
              </a:rPr>
              <a:t>des outils  numériques</a:t>
            </a:r>
            <a:endParaRPr b="0" i="0" sz="1400" u="none" cap="none" strike="noStrike">
              <a:solidFill>
                <a:schemeClr val="lt1"/>
              </a:solidFill>
              <a:latin typeface="Palanquin"/>
              <a:ea typeface="Palanquin"/>
              <a:cs typeface="Palanquin"/>
              <a:sym typeface="Palanquin"/>
            </a:endParaRPr>
          </a:p>
        </p:txBody>
      </p:sp>
      <p:sp>
        <p:nvSpPr>
          <p:cNvPr id="816" name="Google Shape;816;p79"/>
          <p:cNvSpPr/>
          <p:nvPr/>
        </p:nvSpPr>
        <p:spPr>
          <a:xfrm>
            <a:off x="3469650" y="2054925"/>
            <a:ext cx="2204700" cy="2204700"/>
          </a:xfrm>
          <a:prstGeom prst="ellipse">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4000"/>
              <a:buFont typeface="Arial"/>
              <a:buNone/>
            </a:pPr>
            <a:r>
              <a:rPr b="1" i="0" lang="fr" sz="4000" u="none" cap="none" strike="noStrike">
                <a:solidFill>
                  <a:schemeClr val="lt1"/>
                </a:solidFill>
                <a:latin typeface="Palanquin"/>
                <a:ea typeface="Palanquin"/>
                <a:cs typeface="Palanquin"/>
                <a:sym typeface="Palanquin"/>
              </a:rPr>
              <a:t>2</a:t>
            </a:r>
            <a:endParaRPr b="1" i="0" sz="4000" u="none" cap="none" strike="noStrike">
              <a:solidFill>
                <a:schemeClr val="lt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a:ea typeface="Palanquin"/>
                <a:cs typeface="Palanquin"/>
                <a:sym typeface="Palanquin"/>
              </a:rPr>
              <a:t>« Quand je l’accompagne » en sa présence</a:t>
            </a:r>
            <a:endParaRPr b="0" i="0" sz="1400" u="none" cap="none" strike="noStrike">
              <a:solidFill>
                <a:schemeClr val="lt1"/>
              </a:solidFill>
              <a:latin typeface="Palanquin"/>
              <a:ea typeface="Palanquin"/>
              <a:cs typeface="Palanquin"/>
              <a:sym typeface="Palanquin"/>
            </a:endParaRPr>
          </a:p>
        </p:txBody>
      </p:sp>
      <p:sp>
        <p:nvSpPr>
          <p:cNvPr id="817" name="Google Shape;817;p79"/>
          <p:cNvSpPr/>
          <p:nvPr/>
        </p:nvSpPr>
        <p:spPr>
          <a:xfrm>
            <a:off x="6112400" y="2054925"/>
            <a:ext cx="2204700" cy="2204700"/>
          </a:xfrm>
          <a:prstGeom prst="ellipse">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4000"/>
              <a:buFont typeface="Arial"/>
              <a:buNone/>
            </a:pPr>
            <a:r>
              <a:rPr b="1" i="0" lang="fr" sz="4000" u="none" cap="none" strike="noStrike">
                <a:solidFill>
                  <a:schemeClr val="lt1"/>
                </a:solidFill>
                <a:latin typeface="Palanquin"/>
                <a:ea typeface="Palanquin"/>
                <a:cs typeface="Palanquin"/>
                <a:sym typeface="Palanquin"/>
              </a:rPr>
              <a:t>3</a:t>
            </a:r>
            <a:endParaRPr b="1" i="0" sz="4000" u="none" cap="none" strike="noStrike">
              <a:solidFill>
                <a:schemeClr val="lt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a:ea typeface="Palanquin"/>
                <a:cs typeface="Palanquin"/>
                <a:sym typeface="Palanquin"/>
              </a:rPr>
              <a:t>« Quand je fais </a:t>
            </a:r>
            <a:endParaRPr b="0" i="0" sz="1400" u="none" cap="none" strike="noStrike">
              <a:solidFill>
                <a:schemeClr val="lt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a:ea typeface="Palanquin"/>
                <a:cs typeface="Palanquin"/>
                <a:sym typeface="Palanquin"/>
              </a:rPr>
              <a:t>à sa place »</a:t>
            </a:r>
            <a:endParaRPr b="0" i="0" sz="1400" u="none" cap="none" strike="noStrike">
              <a:solidFill>
                <a:schemeClr val="lt1"/>
              </a:solidFill>
              <a:latin typeface="Palanquin"/>
              <a:ea typeface="Palanquin"/>
              <a:cs typeface="Palanquin"/>
              <a:sym typeface="Palanquin"/>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206" name="Shape 206"/>
        <p:cNvGrpSpPr/>
        <p:nvPr/>
      </p:nvGrpSpPr>
      <p:grpSpPr>
        <a:xfrm>
          <a:off x="0" y="0"/>
          <a:ext cx="0" cy="0"/>
          <a:chOff x="0" y="0"/>
          <a:chExt cx="0" cy="0"/>
        </a:xfrm>
      </p:grpSpPr>
      <p:sp>
        <p:nvSpPr>
          <p:cNvPr id="207" name="Google Shape;207;p8"/>
          <p:cNvSpPr txBox="1"/>
          <p:nvPr/>
        </p:nvSpPr>
        <p:spPr>
          <a:xfrm>
            <a:off x="404725" y="464485"/>
            <a:ext cx="7004100" cy="808200"/>
          </a:xfrm>
          <a:prstGeom prst="rect">
            <a:avLst/>
          </a:prstGeom>
          <a:noFill/>
          <a:ln>
            <a:noFill/>
          </a:ln>
        </p:spPr>
        <p:txBody>
          <a:bodyPr anchorCtr="0" anchor="b" bIns="34275" lIns="34275" spcFirstLastPara="1" rIns="34275" wrap="square" tIns="34275">
            <a:noAutofit/>
          </a:bodyPr>
          <a:lstStyle/>
          <a:p>
            <a:pPr indent="0" lvl="0" marL="0" marR="0" rtl="0" algn="l">
              <a:lnSpc>
                <a:spcPct val="100000"/>
              </a:lnSpc>
              <a:spcBef>
                <a:spcPts val="0"/>
              </a:spcBef>
              <a:spcAft>
                <a:spcPts val="0"/>
              </a:spcAft>
              <a:buClr>
                <a:srgbClr val="000000"/>
              </a:buClr>
              <a:buSzPts val="2200"/>
              <a:buFont typeface="Arial"/>
              <a:buNone/>
            </a:pPr>
            <a:r>
              <a:rPr b="1" i="0" lang="fr" sz="4800" u="none" cap="none" strike="noStrike">
                <a:solidFill>
                  <a:srgbClr val="FF3333"/>
                </a:solidFill>
                <a:latin typeface="Palanquin"/>
                <a:ea typeface="Palanquin"/>
                <a:cs typeface="Palanquin"/>
                <a:sym typeface="Palanquin"/>
              </a:rPr>
              <a:t>Brise-glace </a:t>
            </a:r>
            <a:endParaRPr b="0" i="0" sz="4800" u="none" cap="none" strike="noStrike">
              <a:solidFill>
                <a:srgbClr val="FF3333"/>
              </a:solidFill>
              <a:latin typeface="Palanquin"/>
              <a:ea typeface="Palanquin"/>
              <a:cs typeface="Palanquin"/>
              <a:sym typeface="Palanquin"/>
            </a:endParaRPr>
          </a:p>
        </p:txBody>
      </p:sp>
      <p:cxnSp>
        <p:nvCxnSpPr>
          <p:cNvPr id="208" name="Google Shape;208;p8"/>
          <p:cNvCxnSpPr/>
          <p:nvPr/>
        </p:nvCxnSpPr>
        <p:spPr>
          <a:xfrm>
            <a:off x="394684" y="1421242"/>
            <a:ext cx="5021400" cy="0"/>
          </a:xfrm>
          <a:prstGeom prst="straightConnector1">
            <a:avLst/>
          </a:prstGeom>
          <a:noFill/>
          <a:ln cap="flat" cmpd="sng" w="38100">
            <a:solidFill>
              <a:srgbClr val="FF3333"/>
            </a:solidFill>
            <a:prstDash val="solid"/>
            <a:round/>
            <a:headEnd len="sm" w="sm" type="none"/>
            <a:tailEnd len="sm" w="sm" type="none"/>
          </a:ln>
        </p:spPr>
      </p:cxnSp>
      <p:sp>
        <p:nvSpPr>
          <p:cNvPr id="209" name="Google Shape;209;p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p>
            <a:pPr indent="0" lvl="0" marL="0" rtl="0" algn="r">
              <a:lnSpc>
                <a:spcPct val="100000"/>
              </a:lnSpc>
              <a:spcBef>
                <a:spcPts val="0"/>
              </a:spcBef>
              <a:spcAft>
                <a:spcPts val="0"/>
              </a:spcAft>
              <a:buSzPts val="1000"/>
              <a:buNone/>
            </a:pPr>
            <a:fld id="{00000000-1234-1234-1234-123412341234}" type="slidenum">
              <a:rPr lang="fr"/>
              <a:t>‹#›</a:t>
            </a:fld>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1" name="Shape 821"/>
        <p:cNvGrpSpPr/>
        <p:nvPr/>
      </p:nvGrpSpPr>
      <p:grpSpPr>
        <a:xfrm>
          <a:off x="0" y="0"/>
          <a:ext cx="0" cy="0"/>
          <a:chOff x="0" y="0"/>
          <a:chExt cx="0" cy="0"/>
        </a:xfrm>
      </p:grpSpPr>
      <p:sp>
        <p:nvSpPr>
          <p:cNvPr id="822" name="Google Shape;822;p80"/>
          <p:cNvSpPr/>
          <p:nvPr/>
        </p:nvSpPr>
        <p:spPr>
          <a:xfrm>
            <a:off x="674500" y="522625"/>
            <a:ext cx="2204700" cy="2204700"/>
          </a:xfrm>
          <a:prstGeom prst="ellipse">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4000"/>
              <a:buFont typeface="Arial"/>
              <a:buNone/>
            </a:pPr>
            <a:r>
              <a:rPr b="1" i="0" lang="fr" sz="4000" u="none" cap="none" strike="noStrike">
                <a:solidFill>
                  <a:schemeClr val="lt1"/>
                </a:solidFill>
                <a:latin typeface="Palanquin"/>
                <a:ea typeface="Palanquin"/>
                <a:cs typeface="Palanquin"/>
                <a:sym typeface="Palanquin"/>
              </a:rPr>
              <a:t>1</a:t>
            </a:r>
            <a:endParaRPr b="1" i="0" sz="4000" u="none" cap="none" strike="noStrike">
              <a:solidFill>
                <a:schemeClr val="lt1"/>
              </a:solidFill>
              <a:latin typeface="Palanquin"/>
              <a:ea typeface="Palanquin"/>
              <a:cs typeface="Palanquin"/>
              <a:sym typeface="Palanquin"/>
            </a:endParaRPr>
          </a:p>
          <a:p>
            <a:pPr indent="0" lvl="0" marL="0" marR="0" rtl="0" algn="ctr">
              <a:lnSpc>
                <a:spcPct val="100000"/>
              </a:lnSpc>
              <a:spcBef>
                <a:spcPts val="0"/>
              </a:spcBef>
              <a:spcAft>
                <a:spcPts val="0"/>
              </a:spcAft>
              <a:buClr>
                <a:schemeClr val="dk1"/>
              </a:buClr>
              <a:buSzPts val="1100"/>
              <a:buFont typeface="Arial"/>
              <a:buNone/>
            </a:pPr>
            <a:r>
              <a:t/>
            </a:r>
            <a:endParaRPr b="0" i="0" sz="1400" u="none" cap="none" strike="noStrike">
              <a:solidFill>
                <a:schemeClr val="lt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a:ea typeface="Palanquin"/>
                <a:cs typeface="Palanquin"/>
                <a:sym typeface="Palanquin"/>
              </a:rPr>
              <a:t>« Quand je l’aide » à l’utilisation </a:t>
            </a:r>
            <a:br>
              <a:rPr b="0" i="0" lang="fr" sz="1400" u="none" cap="none" strike="noStrike">
                <a:solidFill>
                  <a:schemeClr val="lt1"/>
                </a:solidFill>
                <a:latin typeface="Palanquin"/>
                <a:ea typeface="Palanquin"/>
                <a:cs typeface="Palanquin"/>
                <a:sym typeface="Palanquin"/>
              </a:rPr>
            </a:br>
            <a:r>
              <a:rPr b="0" i="0" lang="fr" sz="1400" u="none" cap="none" strike="noStrike">
                <a:solidFill>
                  <a:schemeClr val="lt1"/>
                </a:solidFill>
                <a:latin typeface="Palanquin"/>
                <a:ea typeface="Palanquin"/>
                <a:cs typeface="Palanquin"/>
                <a:sym typeface="Palanquin"/>
              </a:rPr>
              <a:t>des outils  numériques</a:t>
            </a:r>
            <a:endParaRPr b="0" i="0" sz="1400" u="none" cap="none" strike="noStrike">
              <a:solidFill>
                <a:schemeClr val="lt1"/>
              </a:solidFill>
              <a:latin typeface="Palanquin"/>
              <a:ea typeface="Palanquin"/>
              <a:cs typeface="Palanquin"/>
              <a:sym typeface="Palanquin"/>
            </a:endParaRPr>
          </a:p>
        </p:txBody>
      </p:sp>
      <p:sp>
        <p:nvSpPr>
          <p:cNvPr id="823" name="Google Shape;823;p80"/>
          <p:cNvSpPr txBox="1"/>
          <p:nvPr/>
        </p:nvSpPr>
        <p:spPr>
          <a:xfrm>
            <a:off x="3135175" y="522625"/>
            <a:ext cx="5634900" cy="4293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fr" sz="1500" u="none" cap="none" strike="noStrike">
                <a:solidFill>
                  <a:schemeClr val="accent1"/>
                </a:solidFill>
                <a:latin typeface="Palanquin"/>
                <a:ea typeface="Palanquin"/>
                <a:cs typeface="Palanquin"/>
                <a:sym typeface="Palanquin"/>
              </a:rPr>
              <a:t>Je l’informe</a:t>
            </a:r>
            <a:endParaRPr b="1" i="0" sz="1500" u="none" cap="none" strike="noStrike">
              <a:solidFill>
                <a:schemeClr val="accent1"/>
              </a:solidFill>
              <a:latin typeface="Palanquin"/>
              <a:ea typeface="Palanquin"/>
              <a:cs typeface="Palanquin"/>
              <a:sym typeface="Palanquin"/>
            </a:endParaRPr>
          </a:p>
          <a:p>
            <a:pPr indent="0" lvl="0" marL="0" marR="0" rtl="0" algn="l">
              <a:lnSpc>
                <a:spcPct val="100000"/>
              </a:lnSpc>
              <a:spcBef>
                <a:spcPts val="0"/>
              </a:spcBef>
              <a:spcAft>
                <a:spcPts val="0"/>
              </a:spcAft>
              <a:buClr>
                <a:schemeClr val="dk1"/>
              </a:buClr>
              <a:buSzPts val="1100"/>
              <a:buFont typeface="Arial"/>
              <a:buNone/>
            </a:pPr>
            <a:r>
              <a:rPr b="0" i="0" lang="fr" sz="1500" u="none" cap="none" strike="noStrike">
                <a:solidFill>
                  <a:srgbClr val="003081"/>
                </a:solidFill>
                <a:latin typeface="Palanquin Medium"/>
                <a:ea typeface="Palanquin Medium"/>
                <a:cs typeface="Palanquin Medium"/>
                <a:sym typeface="Palanquin Medium"/>
              </a:rPr>
              <a:t>Les actions qu’il effectue sur un poste public (logs, heure de connexion, sites consultés etc.) sont enregistrées dans un journal pour des raisons de sécurité.</a:t>
            </a:r>
            <a:endParaRPr b="0" i="0" sz="15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chemeClr val="dk1"/>
              </a:buClr>
              <a:buSzPts val="1100"/>
              <a:buFont typeface="Arial"/>
              <a:buNone/>
            </a:pPr>
            <a:r>
              <a:t/>
            </a:r>
            <a:endParaRPr b="0" i="0" sz="15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chemeClr val="dk1"/>
              </a:buClr>
              <a:buSzPts val="1100"/>
              <a:buFont typeface="Arial"/>
              <a:buNone/>
            </a:pPr>
            <a:r>
              <a:rPr b="1" i="0" lang="fr" sz="1500" u="none" cap="none" strike="noStrike">
                <a:solidFill>
                  <a:schemeClr val="accent1"/>
                </a:solidFill>
                <a:latin typeface="Palanquin"/>
                <a:ea typeface="Palanquin"/>
                <a:cs typeface="Palanquin"/>
                <a:sym typeface="Palanquin"/>
              </a:rPr>
              <a:t>Je le sensibilise</a:t>
            </a:r>
            <a:endParaRPr b="0" i="0" sz="15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chemeClr val="dk1"/>
              </a:buClr>
              <a:buSzPts val="1100"/>
              <a:buFont typeface="Arial"/>
              <a:buNone/>
            </a:pPr>
            <a:r>
              <a:rPr b="0" i="0" lang="fr" sz="1500" u="none" cap="none" strike="noStrike">
                <a:solidFill>
                  <a:srgbClr val="003081"/>
                </a:solidFill>
                <a:latin typeface="Palanquin Medium"/>
                <a:ea typeface="Palanquin Medium"/>
                <a:cs typeface="Palanquin Medium"/>
                <a:sym typeface="Palanquin Medium"/>
              </a:rPr>
              <a:t>En lui proposant des outils plus respectueux des données personnelles et de la vie privée.</a:t>
            </a:r>
            <a:endParaRPr b="0" i="0" sz="15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chemeClr val="dk1"/>
              </a:buClr>
              <a:buSzPts val="1100"/>
              <a:buFont typeface="Arial"/>
              <a:buNone/>
            </a:pPr>
            <a:r>
              <a:t/>
            </a:r>
            <a:endParaRPr b="0" i="0" sz="15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chemeClr val="dk1"/>
              </a:buClr>
              <a:buSzPts val="1100"/>
              <a:buFont typeface="Arial"/>
              <a:buNone/>
            </a:pPr>
            <a:r>
              <a:rPr b="1" i="0" lang="fr" sz="1500" u="none" cap="none" strike="noStrike">
                <a:solidFill>
                  <a:schemeClr val="accent1"/>
                </a:solidFill>
                <a:latin typeface="Palanquin"/>
                <a:ea typeface="Palanquin"/>
                <a:cs typeface="Palanquin"/>
                <a:sym typeface="Palanquin"/>
              </a:rPr>
              <a:t>Je lui demande le moins d’informations possible</a:t>
            </a:r>
            <a:endParaRPr b="0" i="0" sz="15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chemeClr val="dk1"/>
              </a:buClr>
              <a:buSzPts val="1100"/>
              <a:buFont typeface="Arial"/>
              <a:buNone/>
            </a:pPr>
            <a:r>
              <a:rPr b="0" i="0" lang="fr" sz="1500" u="none" cap="none" strike="noStrike">
                <a:solidFill>
                  <a:srgbClr val="003081"/>
                </a:solidFill>
                <a:latin typeface="Palanquin Medium"/>
                <a:ea typeface="Palanquin Medium"/>
                <a:cs typeface="Palanquin Medium"/>
                <a:sym typeface="Palanquin Medium"/>
              </a:rPr>
              <a:t>Je ne collecte que les données nécessaires à l’inscription. </a:t>
            </a:r>
            <a:br>
              <a:rPr b="0" i="0" lang="fr" sz="1500" u="none" cap="none" strike="noStrike">
                <a:solidFill>
                  <a:srgbClr val="003081"/>
                </a:solidFill>
                <a:latin typeface="Palanquin Medium"/>
                <a:ea typeface="Palanquin Medium"/>
                <a:cs typeface="Palanquin Medium"/>
                <a:sym typeface="Palanquin Medium"/>
              </a:rPr>
            </a:br>
            <a:r>
              <a:rPr b="0" i="0" lang="fr" sz="1500" u="none" cap="none" strike="noStrike">
                <a:solidFill>
                  <a:srgbClr val="003081"/>
                </a:solidFill>
                <a:latin typeface="Palanquin Medium"/>
                <a:ea typeface="Palanquin Medium"/>
                <a:cs typeface="Palanquin Medium"/>
                <a:sym typeface="Palanquin Medium"/>
              </a:rPr>
              <a:t>Je n’enregistre pas les informations relatives à la situation personnelle de l’usager (vie familiale, difficultés sociales, etc.).</a:t>
            </a:r>
            <a:endParaRPr b="0" i="0" sz="15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chemeClr val="dk1"/>
              </a:buClr>
              <a:buSzPts val="1100"/>
              <a:buFont typeface="Arial"/>
              <a:buNone/>
            </a:pPr>
            <a:r>
              <a:t/>
            </a:r>
            <a:endParaRPr b="0" i="0" sz="15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chemeClr val="dk1"/>
              </a:buClr>
              <a:buSzPts val="1100"/>
              <a:buFont typeface="Arial"/>
              <a:buNone/>
            </a:pPr>
            <a:r>
              <a:rPr b="1" i="0" lang="fr" sz="1500" u="none" cap="none" strike="noStrike">
                <a:solidFill>
                  <a:schemeClr val="accent1"/>
                </a:solidFill>
                <a:latin typeface="Palanquin"/>
                <a:ea typeface="Palanquin"/>
                <a:cs typeface="Palanquin"/>
                <a:sym typeface="Palanquin"/>
              </a:rPr>
              <a:t>Je l’incite à effacer ses traces</a:t>
            </a:r>
            <a:endParaRPr b="0" i="0" sz="1500" u="none" cap="none" strike="noStrike">
              <a:solidFill>
                <a:srgbClr val="003081"/>
              </a:solidFill>
              <a:latin typeface="Palanquin Medium"/>
              <a:ea typeface="Palanquin Medium"/>
              <a:cs typeface="Palanquin Medium"/>
              <a:sym typeface="Palanquin Medium"/>
            </a:endParaRPr>
          </a:p>
          <a:p>
            <a:pPr indent="0" lvl="0" marL="0" marR="0" rtl="0" algn="l">
              <a:lnSpc>
                <a:spcPct val="100000"/>
              </a:lnSpc>
              <a:spcBef>
                <a:spcPts val="0"/>
              </a:spcBef>
              <a:spcAft>
                <a:spcPts val="0"/>
              </a:spcAft>
              <a:buClr>
                <a:schemeClr val="dk1"/>
              </a:buClr>
              <a:buSzPts val="1100"/>
              <a:buFont typeface="Arial"/>
              <a:buNone/>
            </a:pPr>
            <a:r>
              <a:rPr b="0" i="0" lang="fr" sz="1500" u="none" cap="none" strike="noStrike">
                <a:solidFill>
                  <a:srgbClr val="003081"/>
                </a:solidFill>
                <a:latin typeface="Palanquin Medium"/>
                <a:ea typeface="Palanquin Medium"/>
                <a:cs typeface="Palanquin Medium"/>
                <a:sym typeface="Palanquin Medium"/>
              </a:rPr>
              <a:t>Au moment de la déconnexion, je veille à ce que l’usager supprime les traces de sa navigation sur son bureau et dans son navigateur. </a:t>
            </a:r>
            <a:endParaRPr b="0" i="0" sz="1400" u="none" cap="none" strike="noStrike">
              <a:solidFill>
                <a:schemeClr val="accent3"/>
              </a:solidFill>
              <a:highlight>
                <a:schemeClr val="lt1"/>
              </a:highlight>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500"/>
              <a:buFont typeface="Arial"/>
              <a:buNone/>
            </a:pPr>
            <a:r>
              <a:t/>
            </a:r>
            <a:endParaRPr b="0" i="0" sz="1500" u="none" cap="none" strike="noStrike">
              <a:solidFill>
                <a:srgbClr val="003081"/>
              </a:solidFill>
              <a:latin typeface="Palanquin Medium"/>
              <a:ea typeface="Palanquin Medium"/>
              <a:cs typeface="Palanquin Medium"/>
              <a:sym typeface="Palanquin Medium"/>
            </a:endParaRPr>
          </a:p>
        </p:txBody>
      </p:sp>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7" name="Shape 827"/>
        <p:cNvGrpSpPr/>
        <p:nvPr/>
      </p:nvGrpSpPr>
      <p:grpSpPr>
        <a:xfrm>
          <a:off x="0" y="0"/>
          <a:ext cx="0" cy="0"/>
          <a:chOff x="0" y="0"/>
          <a:chExt cx="0" cy="0"/>
        </a:xfrm>
      </p:grpSpPr>
      <p:sp>
        <p:nvSpPr>
          <p:cNvPr id="828" name="Google Shape;828;p81"/>
          <p:cNvSpPr/>
          <p:nvPr/>
        </p:nvSpPr>
        <p:spPr>
          <a:xfrm>
            <a:off x="674500" y="522625"/>
            <a:ext cx="2204700" cy="2204700"/>
          </a:xfrm>
          <a:prstGeom prst="ellipse">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4000"/>
              <a:buFont typeface="Arial"/>
              <a:buNone/>
            </a:pPr>
            <a:r>
              <a:rPr b="1" i="0" lang="fr" sz="4000" u="none" cap="none" strike="noStrike">
                <a:solidFill>
                  <a:schemeClr val="lt1"/>
                </a:solidFill>
                <a:latin typeface="Palanquin"/>
                <a:ea typeface="Palanquin"/>
                <a:cs typeface="Palanquin"/>
                <a:sym typeface="Palanquin"/>
              </a:rPr>
              <a:t>2</a:t>
            </a:r>
            <a:endParaRPr b="1" i="0" sz="4000" u="none" cap="none" strike="noStrike">
              <a:solidFill>
                <a:schemeClr val="lt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a:ea typeface="Palanquin"/>
                <a:cs typeface="Palanquin"/>
                <a:sym typeface="Palanquin"/>
              </a:rPr>
              <a:t>« Quand je l’accompagne » en sa présence</a:t>
            </a:r>
            <a:endParaRPr b="1" i="0" sz="4000" u="none" cap="none" strike="noStrike">
              <a:solidFill>
                <a:schemeClr val="lt1"/>
              </a:solidFill>
              <a:latin typeface="Palanquin"/>
              <a:ea typeface="Palanquin"/>
              <a:cs typeface="Palanquin"/>
              <a:sym typeface="Palanquin"/>
            </a:endParaRPr>
          </a:p>
        </p:txBody>
      </p:sp>
      <p:sp>
        <p:nvSpPr>
          <p:cNvPr id="829" name="Google Shape;829;p81"/>
          <p:cNvSpPr txBox="1"/>
          <p:nvPr/>
        </p:nvSpPr>
        <p:spPr>
          <a:xfrm>
            <a:off x="3135175" y="522625"/>
            <a:ext cx="5634900" cy="4293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fr" sz="1500" u="none" cap="none" strike="noStrike">
                <a:solidFill>
                  <a:schemeClr val="accent1"/>
                </a:solidFill>
                <a:latin typeface="Palanquin"/>
                <a:ea typeface="Palanquin"/>
                <a:cs typeface="Palanquin"/>
                <a:sym typeface="Palanquin"/>
              </a:rPr>
              <a:t>Je reste discret</a:t>
            </a:r>
            <a:endParaRPr b="1" i="0" sz="1500" u="none" cap="none" strike="noStrike">
              <a:solidFill>
                <a:schemeClr val="accent1"/>
              </a:solidFill>
              <a:latin typeface="Palanquin"/>
              <a:ea typeface="Palanquin"/>
              <a:cs typeface="Palanquin"/>
              <a:sym typeface="Palanquin"/>
            </a:endParaRPr>
          </a:p>
          <a:p>
            <a:pPr indent="0" lvl="0" marL="0" marR="0" rtl="0" algn="l">
              <a:lnSpc>
                <a:spcPct val="100000"/>
              </a:lnSpc>
              <a:spcBef>
                <a:spcPts val="0"/>
              </a:spcBef>
              <a:spcAft>
                <a:spcPts val="0"/>
              </a:spcAft>
              <a:buClr>
                <a:schemeClr val="dk1"/>
              </a:buClr>
              <a:buSzPts val="1100"/>
              <a:buFont typeface="Arial"/>
              <a:buNone/>
            </a:pPr>
            <a:r>
              <a:rPr b="0" i="0" lang="fr" sz="1500" u="none" cap="none" strike="noStrike">
                <a:solidFill>
                  <a:srgbClr val="003081"/>
                </a:solidFill>
                <a:latin typeface="Palanquin Medium"/>
                <a:ea typeface="Palanquin Medium"/>
                <a:cs typeface="Palanquin Medium"/>
                <a:sym typeface="Palanquin Medium"/>
              </a:rPr>
              <a:t>En tant qu’accompagnateur, je suis soumis à une obligation </a:t>
            </a:r>
            <a:br>
              <a:rPr b="0" i="0" lang="fr" sz="1500" u="none" cap="none" strike="noStrike">
                <a:solidFill>
                  <a:srgbClr val="003081"/>
                </a:solidFill>
                <a:latin typeface="Palanquin Medium"/>
                <a:ea typeface="Palanquin Medium"/>
                <a:cs typeface="Palanquin Medium"/>
                <a:sym typeface="Palanquin Medium"/>
              </a:rPr>
            </a:br>
            <a:r>
              <a:rPr b="0" i="0" lang="fr" sz="1500" u="none" cap="none" strike="noStrike">
                <a:solidFill>
                  <a:srgbClr val="003081"/>
                </a:solidFill>
                <a:latin typeface="Palanquin Medium"/>
                <a:ea typeface="Palanquin Medium"/>
                <a:cs typeface="Palanquin Medium"/>
                <a:sym typeface="Palanquin Medium"/>
              </a:rPr>
              <a:t>de confidentialité, notamment envers les informations fournies par l’usager (vie personnelle, identifiants de connexion…).</a:t>
            </a:r>
            <a:endParaRPr b="1" i="0" sz="1500" u="none" cap="none" strike="noStrike">
              <a:solidFill>
                <a:schemeClr val="accent1"/>
              </a:solidFill>
              <a:latin typeface="Palanquin"/>
              <a:ea typeface="Palanquin"/>
              <a:cs typeface="Palanquin"/>
              <a:sym typeface="Palanquin"/>
            </a:endParaRPr>
          </a:p>
          <a:p>
            <a:pPr indent="0" lvl="0" marL="0" marR="0" rtl="0" algn="l">
              <a:lnSpc>
                <a:spcPct val="100000"/>
              </a:lnSpc>
              <a:spcBef>
                <a:spcPts val="0"/>
              </a:spcBef>
              <a:spcAft>
                <a:spcPts val="0"/>
              </a:spcAft>
              <a:buClr>
                <a:schemeClr val="dk1"/>
              </a:buClr>
              <a:buSzPts val="1100"/>
              <a:buFont typeface="Arial"/>
              <a:buNone/>
            </a:pPr>
            <a:r>
              <a:t/>
            </a:r>
            <a:endParaRPr b="1" i="0" sz="1500" u="none" cap="none" strike="noStrike">
              <a:solidFill>
                <a:schemeClr val="accent1"/>
              </a:solidFill>
              <a:latin typeface="Palanquin"/>
              <a:ea typeface="Palanquin"/>
              <a:cs typeface="Palanquin"/>
              <a:sym typeface="Palanquin"/>
            </a:endParaRPr>
          </a:p>
          <a:p>
            <a:pPr indent="0" lvl="0" marL="0" marR="0" rtl="0" algn="l">
              <a:lnSpc>
                <a:spcPct val="100000"/>
              </a:lnSpc>
              <a:spcBef>
                <a:spcPts val="0"/>
              </a:spcBef>
              <a:spcAft>
                <a:spcPts val="0"/>
              </a:spcAft>
              <a:buClr>
                <a:schemeClr val="dk1"/>
              </a:buClr>
              <a:buSzPts val="1100"/>
              <a:buFont typeface="Arial"/>
              <a:buNone/>
            </a:pPr>
            <a:r>
              <a:rPr b="1" i="0" lang="fr" sz="1500" u="none" cap="none" strike="noStrike">
                <a:solidFill>
                  <a:schemeClr val="accent1"/>
                </a:solidFill>
                <a:latin typeface="Palanquin"/>
                <a:ea typeface="Palanquin"/>
                <a:cs typeface="Palanquin"/>
                <a:sym typeface="Palanquin"/>
              </a:rPr>
              <a:t>Je ne conserve pas ses informations</a:t>
            </a:r>
            <a:endParaRPr b="1" i="0" sz="1500" u="none" cap="none" strike="noStrike">
              <a:solidFill>
                <a:schemeClr val="accent1"/>
              </a:solidFill>
              <a:latin typeface="Palanquin"/>
              <a:ea typeface="Palanquin"/>
              <a:cs typeface="Palanquin"/>
              <a:sym typeface="Palanquin"/>
            </a:endParaRPr>
          </a:p>
          <a:p>
            <a:pPr indent="0" lvl="0" marL="0" marR="0" rtl="0" algn="l">
              <a:lnSpc>
                <a:spcPct val="100000"/>
              </a:lnSpc>
              <a:spcBef>
                <a:spcPts val="0"/>
              </a:spcBef>
              <a:spcAft>
                <a:spcPts val="0"/>
              </a:spcAft>
              <a:buClr>
                <a:schemeClr val="dk1"/>
              </a:buClr>
              <a:buSzPts val="1100"/>
              <a:buFont typeface="Arial"/>
              <a:buNone/>
            </a:pPr>
            <a:r>
              <a:rPr b="0" i="0" lang="fr" sz="1500" u="none" cap="none" strike="noStrike">
                <a:solidFill>
                  <a:srgbClr val="003081"/>
                </a:solidFill>
                <a:latin typeface="Palanquin Medium"/>
                <a:ea typeface="Palanquin Medium"/>
                <a:cs typeface="Palanquin Medium"/>
                <a:sym typeface="Palanquin Medium"/>
              </a:rPr>
              <a:t>Je n’ai pas à conserver les informations de l’usager à la fin </a:t>
            </a:r>
            <a:br>
              <a:rPr b="0" i="0" lang="fr" sz="1500" u="none" cap="none" strike="noStrike">
                <a:solidFill>
                  <a:srgbClr val="003081"/>
                </a:solidFill>
                <a:latin typeface="Palanquin Medium"/>
                <a:ea typeface="Palanquin Medium"/>
                <a:cs typeface="Palanquin Medium"/>
                <a:sym typeface="Palanquin Medium"/>
              </a:rPr>
            </a:br>
            <a:r>
              <a:rPr b="0" i="0" lang="fr" sz="1500" u="none" cap="none" strike="noStrike">
                <a:solidFill>
                  <a:srgbClr val="003081"/>
                </a:solidFill>
                <a:latin typeface="Palanquin Medium"/>
                <a:ea typeface="Palanquin Medium"/>
                <a:cs typeface="Palanquin Medium"/>
                <a:sym typeface="Palanquin Medium"/>
              </a:rPr>
              <a:t>de la session, et notamment ses identifiants et mots de passe.</a:t>
            </a:r>
            <a:endParaRPr b="1" i="0" sz="1500" u="none" cap="none" strike="noStrike">
              <a:solidFill>
                <a:schemeClr val="accent1"/>
              </a:solidFill>
              <a:latin typeface="Palanquin"/>
              <a:ea typeface="Palanquin"/>
              <a:cs typeface="Palanquin"/>
              <a:sym typeface="Palanquin"/>
            </a:endParaRPr>
          </a:p>
          <a:p>
            <a:pPr indent="0" lvl="0" marL="0" marR="0" rtl="0" algn="l">
              <a:lnSpc>
                <a:spcPct val="100000"/>
              </a:lnSpc>
              <a:spcBef>
                <a:spcPts val="0"/>
              </a:spcBef>
              <a:spcAft>
                <a:spcPts val="0"/>
              </a:spcAft>
              <a:buClr>
                <a:schemeClr val="dk1"/>
              </a:buClr>
              <a:buSzPts val="1100"/>
              <a:buFont typeface="Arial"/>
              <a:buNone/>
            </a:pPr>
            <a:r>
              <a:t/>
            </a:r>
            <a:endParaRPr b="1" i="0" sz="1500" u="none" cap="none" strike="noStrike">
              <a:solidFill>
                <a:schemeClr val="accent1"/>
              </a:solidFill>
              <a:latin typeface="Palanquin"/>
              <a:ea typeface="Palanquin"/>
              <a:cs typeface="Palanquin"/>
              <a:sym typeface="Palanquin"/>
            </a:endParaRPr>
          </a:p>
          <a:p>
            <a:pPr indent="0" lvl="0" marL="0" marR="0" rtl="0" algn="l">
              <a:lnSpc>
                <a:spcPct val="100000"/>
              </a:lnSpc>
              <a:spcBef>
                <a:spcPts val="0"/>
              </a:spcBef>
              <a:spcAft>
                <a:spcPts val="0"/>
              </a:spcAft>
              <a:buClr>
                <a:schemeClr val="dk1"/>
              </a:buClr>
              <a:buSzPts val="1100"/>
              <a:buFont typeface="Arial"/>
              <a:buNone/>
            </a:pPr>
            <a:r>
              <a:rPr b="1" i="0" lang="fr" sz="1500" u="none" cap="none" strike="noStrike">
                <a:solidFill>
                  <a:schemeClr val="accent1"/>
                </a:solidFill>
                <a:latin typeface="Palanquin"/>
                <a:ea typeface="Palanquin"/>
                <a:cs typeface="Palanquin"/>
                <a:sym typeface="Palanquin"/>
              </a:rPr>
              <a:t>Je l’informe en toute transparence</a:t>
            </a:r>
            <a:endParaRPr b="1" i="0" sz="1500" u="none" cap="none" strike="noStrike">
              <a:solidFill>
                <a:schemeClr val="accent1"/>
              </a:solidFill>
              <a:latin typeface="Palanquin"/>
              <a:ea typeface="Palanquin"/>
              <a:cs typeface="Palanquin"/>
              <a:sym typeface="Palanquin"/>
            </a:endParaRPr>
          </a:p>
          <a:p>
            <a:pPr indent="0" lvl="0" marL="0" marR="0" rtl="0" algn="l">
              <a:lnSpc>
                <a:spcPct val="100000"/>
              </a:lnSpc>
              <a:spcBef>
                <a:spcPts val="0"/>
              </a:spcBef>
              <a:spcAft>
                <a:spcPts val="0"/>
              </a:spcAft>
              <a:buClr>
                <a:schemeClr val="dk1"/>
              </a:buClr>
              <a:buSzPts val="1100"/>
              <a:buFont typeface="Arial"/>
              <a:buNone/>
            </a:pPr>
            <a:r>
              <a:rPr b="0" i="0" lang="fr" sz="1500" u="none" cap="none" strike="noStrike">
                <a:solidFill>
                  <a:srgbClr val="003081"/>
                </a:solidFill>
                <a:latin typeface="Palanquin Medium"/>
                <a:ea typeface="Palanquin Medium"/>
                <a:cs typeface="Palanquin Medium"/>
                <a:sym typeface="Palanquin Medium"/>
              </a:rPr>
              <a:t>Aux côtés de l’usager, je l’informe de mon rôle et n’hésite pas </a:t>
            </a:r>
            <a:br>
              <a:rPr b="0" i="0" lang="fr" sz="1500" u="none" cap="none" strike="noStrike">
                <a:solidFill>
                  <a:srgbClr val="003081"/>
                </a:solidFill>
                <a:latin typeface="Palanquin Medium"/>
                <a:ea typeface="Palanquin Medium"/>
                <a:cs typeface="Palanquin Medium"/>
                <a:sym typeface="Palanquin Medium"/>
              </a:rPr>
            </a:br>
            <a:r>
              <a:rPr b="0" i="0" lang="fr" sz="1500" u="none" cap="none" strike="noStrike">
                <a:solidFill>
                  <a:srgbClr val="003081"/>
                </a:solidFill>
                <a:latin typeface="Palanquin Medium"/>
                <a:ea typeface="Palanquin Medium"/>
                <a:cs typeface="Palanquin Medium"/>
                <a:sym typeface="Palanquin Medium"/>
              </a:rPr>
              <a:t>à évoquer avec lui quelques bonnes pratiques pour limiter </a:t>
            </a:r>
            <a:br>
              <a:rPr b="0" i="0" lang="fr" sz="1500" u="none" cap="none" strike="noStrike">
                <a:solidFill>
                  <a:srgbClr val="003081"/>
                </a:solidFill>
                <a:latin typeface="Palanquin Medium"/>
                <a:ea typeface="Palanquin Medium"/>
                <a:cs typeface="Palanquin Medium"/>
                <a:sym typeface="Palanquin Medium"/>
              </a:rPr>
            </a:br>
            <a:r>
              <a:rPr b="0" i="0" lang="fr" sz="1500" u="none" cap="none" strike="noStrike">
                <a:solidFill>
                  <a:srgbClr val="003081"/>
                </a:solidFill>
                <a:latin typeface="Palanquin Medium"/>
                <a:ea typeface="Palanquin Medium"/>
                <a:cs typeface="Palanquin Medium"/>
                <a:sym typeface="Palanquin Medium"/>
              </a:rPr>
              <a:t>ses traces, exercer ses droits Informatique et Libertés… </a:t>
            </a:r>
            <a:endParaRPr b="1" i="0" sz="1500" u="none" cap="none" strike="noStrike">
              <a:solidFill>
                <a:schemeClr val="accent1"/>
              </a:solidFill>
              <a:latin typeface="Palanquin"/>
              <a:ea typeface="Palanquin"/>
              <a:cs typeface="Palanquin"/>
              <a:sym typeface="Palanquin"/>
            </a:endParaRPr>
          </a:p>
          <a:p>
            <a:pPr indent="0" lvl="0" marL="0" marR="0" rtl="0" algn="l">
              <a:lnSpc>
                <a:spcPct val="100000"/>
              </a:lnSpc>
              <a:spcBef>
                <a:spcPts val="0"/>
              </a:spcBef>
              <a:spcAft>
                <a:spcPts val="0"/>
              </a:spcAft>
              <a:buClr>
                <a:schemeClr val="dk1"/>
              </a:buClr>
              <a:buSzPts val="1100"/>
              <a:buFont typeface="Arial"/>
              <a:buNone/>
            </a:pPr>
            <a:r>
              <a:t/>
            </a:r>
            <a:endParaRPr b="1" i="0" sz="1500" u="none" cap="none" strike="noStrike">
              <a:solidFill>
                <a:schemeClr val="accent1"/>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500"/>
              <a:buFont typeface="Arial"/>
              <a:buNone/>
            </a:pPr>
            <a:r>
              <a:t/>
            </a:r>
            <a:endParaRPr b="1" i="0" sz="1500" u="none" cap="none" strike="noStrike">
              <a:solidFill>
                <a:schemeClr val="accent1"/>
              </a:solidFill>
              <a:latin typeface="Palanquin"/>
              <a:ea typeface="Palanquin"/>
              <a:cs typeface="Palanquin"/>
              <a:sym typeface="Palanquin"/>
            </a:endParaRPr>
          </a:p>
        </p:txBody>
      </p:sp>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3" name="Shape 833"/>
        <p:cNvGrpSpPr/>
        <p:nvPr/>
      </p:nvGrpSpPr>
      <p:grpSpPr>
        <a:xfrm>
          <a:off x="0" y="0"/>
          <a:ext cx="0" cy="0"/>
          <a:chOff x="0" y="0"/>
          <a:chExt cx="0" cy="0"/>
        </a:xfrm>
      </p:grpSpPr>
      <p:sp>
        <p:nvSpPr>
          <p:cNvPr id="834" name="Google Shape;834;p82"/>
          <p:cNvSpPr/>
          <p:nvPr/>
        </p:nvSpPr>
        <p:spPr>
          <a:xfrm>
            <a:off x="674500" y="522625"/>
            <a:ext cx="2204700" cy="2204700"/>
          </a:xfrm>
          <a:prstGeom prst="ellipse">
            <a:avLst/>
          </a:prstGeom>
          <a:solidFill>
            <a:srgbClr val="4077D7"/>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4000"/>
              <a:buFont typeface="Arial"/>
              <a:buNone/>
            </a:pPr>
            <a:r>
              <a:rPr b="1" i="0" lang="fr" sz="4000" u="none" cap="none" strike="noStrike">
                <a:solidFill>
                  <a:schemeClr val="lt1"/>
                </a:solidFill>
                <a:latin typeface="Palanquin"/>
                <a:ea typeface="Palanquin"/>
                <a:cs typeface="Palanquin"/>
                <a:sym typeface="Palanquin"/>
              </a:rPr>
              <a:t>3</a:t>
            </a:r>
            <a:endParaRPr b="1" i="0" sz="4000" u="none" cap="none" strike="noStrike">
              <a:solidFill>
                <a:schemeClr val="lt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a:ea typeface="Palanquin"/>
                <a:cs typeface="Palanquin"/>
                <a:sym typeface="Palanquin"/>
              </a:rPr>
              <a:t>« Quand je fais </a:t>
            </a:r>
            <a:endParaRPr b="0" i="0" sz="1400" u="none" cap="none" strike="noStrike">
              <a:solidFill>
                <a:schemeClr val="lt1"/>
              </a:solidFill>
              <a:latin typeface="Palanquin"/>
              <a:ea typeface="Palanquin"/>
              <a:cs typeface="Palanquin"/>
              <a:sym typeface="Palanquin"/>
            </a:endParaRPr>
          </a:p>
          <a:p>
            <a:pPr indent="0" lvl="0" marL="0" marR="0" rtl="0" algn="ctr">
              <a:lnSpc>
                <a:spcPct val="100000"/>
              </a:lnSpc>
              <a:spcBef>
                <a:spcPts val="0"/>
              </a:spcBef>
              <a:spcAft>
                <a:spcPts val="0"/>
              </a:spcAft>
              <a:buClr>
                <a:srgbClr val="000000"/>
              </a:buClr>
              <a:buSzPts val="1400"/>
              <a:buFont typeface="Arial"/>
              <a:buNone/>
            </a:pPr>
            <a:r>
              <a:rPr b="0" i="0" lang="fr" sz="1400" u="none" cap="none" strike="noStrike">
                <a:solidFill>
                  <a:schemeClr val="lt1"/>
                </a:solidFill>
                <a:latin typeface="Palanquin"/>
                <a:ea typeface="Palanquin"/>
                <a:cs typeface="Palanquin"/>
                <a:sym typeface="Palanquin"/>
              </a:rPr>
              <a:t>à sa place »</a:t>
            </a:r>
            <a:endParaRPr b="1" i="0" sz="4000" u="none" cap="none" strike="noStrike">
              <a:solidFill>
                <a:schemeClr val="lt1"/>
              </a:solidFill>
              <a:latin typeface="Palanquin"/>
              <a:ea typeface="Palanquin"/>
              <a:cs typeface="Palanquin"/>
              <a:sym typeface="Palanquin"/>
            </a:endParaRPr>
          </a:p>
        </p:txBody>
      </p:sp>
      <p:sp>
        <p:nvSpPr>
          <p:cNvPr id="835" name="Google Shape;835;p82"/>
          <p:cNvSpPr txBox="1"/>
          <p:nvPr/>
        </p:nvSpPr>
        <p:spPr>
          <a:xfrm>
            <a:off x="3135175" y="522625"/>
            <a:ext cx="5634900" cy="4293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fr" sz="1500" u="none" cap="none" strike="noStrike">
                <a:solidFill>
                  <a:schemeClr val="accent1"/>
                </a:solidFill>
                <a:latin typeface="Palanquin"/>
                <a:ea typeface="Palanquin"/>
                <a:cs typeface="Palanquin"/>
                <a:sym typeface="Palanquin"/>
              </a:rPr>
              <a:t>Je lui demande son accord</a:t>
            </a:r>
            <a:endParaRPr b="1" i="0" sz="1500" u="none" cap="none" strike="noStrike">
              <a:solidFill>
                <a:schemeClr val="accent1"/>
              </a:solidFill>
              <a:latin typeface="Palanquin"/>
              <a:ea typeface="Palanquin"/>
              <a:cs typeface="Palanquin"/>
              <a:sym typeface="Palanquin"/>
            </a:endParaRPr>
          </a:p>
          <a:p>
            <a:pPr indent="0" lvl="0" marL="0" marR="0" rtl="0" algn="l">
              <a:lnSpc>
                <a:spcPct val="100000"/>
              </a:lnSpc>
              <a:spcBef>
                <a:spcPts val="0"/>
              </a:spcBef>
              <a:spcAft>
                <a:spcPts val="0"/>
              </a:spcAft>
              <a:buClr>
                <a:schemeClr val="dk1"/>
              </a:buClr>
              <a:buSzPts val="1100"/>
              <a:buFont typeface="Arial"/>
              <a:buNone/>
            </a:pPr>
            <a:r>
              <a:rPr b="0" i="0" lang="fr" sz="1500" u="none" cap="none" strike="noStrike">
                <a:solidFill>
                  <a:srgbClr val="003081"/>
                </a:solidFill>
                <a:latin typeface="Palanquin Medium"/>
                <a:ea typeface="Palanquin Medium"/>
                <a:cs typeface="Palanquin Medium"/>
                <a:sym typeface="Palanquin Medium"/>
              </a:rPr>
              <a:t>Il faudra signer une demande d’accompagnement, un contrat par lequel une personne donne à une autre le pouvoir de faire des actes juridiques en son nom et pour son compte. Cer document, signé par le bénéficiaire et par vous-même, précise votre champ d’action, la durée et les tâches que vous allez être amené à effectuer.</a:t>
            </a:r>
            <a:endParaRPr b="1" i="0" sz="1500" u="none" cap="none" strike="noStrike">
              <a:solidFill>
                <a:schemeClr val="accent1"/>
              </a:solidFill>
              <a:latin typeface="Palanquin"/>
              <a:ea typeface="Palanquin"/>
              <a:cs typeface="Palanquin"/>
              <a:sym typeface="Palanquin"/>
            </a:endParaRPr>
          </a:p>
          <a:p>
            <a:pPr indent="0" lvl="0" marL="0" marR="0" rtl="0" algn="l">
              <a:lnSpc>
                <a:spcPct val="100000"/>
              </a:lnSpc>
              <a:spcBef>
                <a:spcPts val="0"/>
              </a:spcBef>
              <a:spcAft>
                <a:spcPts val="0"/>
              </a:spcAft>
              <a:buClr>
                <a:schemeClr val="dk1"/>
              </a:buClr>
              <a:buSzPts val="1100"/>
              <a:buFont typeface="Arial"/>
              <a:buNone/>
            </a:pPr>
            <a:r>
              <a:t/>
            </a:r>
            <a:endParaRPr b="1" i="0" sz="1500" u="none" cap="none" strike="noStrike">
              <a:solidFill>
                <a:schemeClr val="accent1"/>
              </a:solidFill>
              <a:latin typeface="Palanquin"/>
              <a:ea typeface="Palanquin"/>
              <a:cs typeface="Palanquin"/>
              <a:sym typeface="Palanquin"/>
            </a:endParaRPr>
          </a:p>
          <a:p>
            <a:pPr indent="0" lvl="0" marL="0" marR="0" rtl="0" algn="l">
              <a:lnSpc>
                <a:spcPct val="100000"/>
              </a:lnSpc>
              <a:spcBef>
                <a:spcPts val="0"/>
              </a:spcBef>
              <a:spcAft>
                <a:spcPts val="0"/>
              </a:spcAft>
              <a:buClr>
                <a:schemeClr val="dk1"/>
              </a:buClr>
              <a:buSzPts val="1100"/>
              <a:buFont typeface="Arial"/>
              <a:buNone/>
            </a:pPr>
            <a:r>
              <a:rPr b="1" i="0" lang="fr" sz="1500" u="none" cap="none" strike="noStrike">
                <a:solidFill>
                  <a:schemeClr val="accent1"/>
                </a:solidFill>
                <a:latin typeface="Palanquin"/>
                <a:ea typeface="Palanquin"/>
                <a:cs typeface="Palanquin"/>
                <a:sym typeface="Palanquin"/>
              </a:rPr>
              <a:t>Je fais preuve de transparence</a:t>
            </a:r>
            <a:endParaRPr b="1" i="0" sz="1500" u="none" cap="none" strike="noStrike">
              <a:solidFill>
                <a:schemeClr val="accent1"/>
              </a:solidFill>
              <a:latin typeface="Palanquin"/>
              <a:ea typeface="Palanquin"/>
              <a:cs typeface="Palanquin"/>
              <a:sym typeface="Palanquin"/>
            </a:endParaRPr>
          </a:p>
          <a:p>
            <a:pPr indent="0" lvl="0" marL="0" marR="0" rtl="0" algn="l">
              <a:lnSpc>
                <a:spcPct val="100000"/>
              </a:lnSpc>
              <a:spcBef>
                <a:spcPts val="0"/>
              </a:spcBef>
              <a:spcAft>
                <a:spcPts val="0"/>
              </a:spcAft>
              <a:buClr>
                <a:schemeClr val="dk1"/>
              </a:buClr>
              <a:buSzPts val="1100"/>
              <a:buFont typeface="Arial"/>
              <a:buNone/>
            </a:pPr>
            <a:r>
              <a:rPr b="0" i="0" lang="fr" sz="1500" u="none" cap="none" strike="noStrike">
                <a:solidFill>
                  <a:srgbClr val="003081"/>
                </a:solidFill>
                <a:latin typeface="Palanquin Medium"/>
                <a:ea typeface="Palanquin Medium"/>
                <a:cs typeface="Palanquin Medium"/>
                <a:sym typeface="Palanquin Medium"/>
              </a:rPr>
              <a:t>Les données que je collecte le sont uniquement pour accomplir une tâche prévue dans la demande d’accompagnement.</a:t>
            </a:r>
            <a:endParaRPr b="1" i="0" sz="1500" u="none" cap="none" strike="noStrike">
              <a:solidFill>
                <a:schemeClr val="accent1"/>
              </a:solidFill>
              <a:latin typeface="Palanquin"/>
              <a:ea typeface="Palanquin"/>
              <a:cs typeface="Palanquin"/>
              <a:sym typeface="Palanquin"/>
            </a:endParaRPr>
          </a:p>
          <a:p>
            <a:pPr indent="0" lvl="0" marL="0" marR="0" rtl="0" algn="l">
              <a:lnSpc>
                <a:spcPct val="100000"/>
              </a:lnSpc>
              <a:spcBef>
                <a:spcPts val="0"/>
              </a:spcBef>
              <a:spcAft>
                <a:spcPts val="0"/>
              </a:spcAft>
              <a:buClr>
                <a:schemeClr val="dk1"/>
              </a:buClr>
              <a:buSzPts val="1100"/>
              <a:buFont typeface="Arial"/>
              <a:buNone/>
            </a:pPr>
            <a:r>
              <a:t/>
            </a:r>
            <a:endParaRPr b="1" i="0" sz="1500" u="none" cap="none" strike="noStrike">
              <a:solidFill>
                <a:schemeClr val="accent1"/>
              </a:solidFill>
              <a:latin typeface="Palanquin"/>
              <a:ea typeface="Palanquin"/>
              <a:cs typeface="Palanquin"/>
              <a:sym typeface="Palanquin"/>
            </a:endParaRPr>
          </a:p>
          <a:p>
            <a:pPr indent="0" lvl="0" marL="0" marR="0" rtl="0" algn="l">
              <a:lnSpc>
                <a:spcPct val="100000"/>
              </a:lnSpc>
              <a:spcBef>
                <a:spcPts val="0"/>
              </a:spcBef>
              <a:spcAft>
                <a:spcPts val="0"/>
              </a:spcAft>
              <a:buClr>
                <a:schemeClr val="dk1"/>
              </a:buClr>
              <a:buSzPts val="1100"/>
              <a:buFont typeface="Arial"/>
              <a:buNone/>
            </a:pPr>
            <a:r>
              <a:rPr b="1" i="0" lang="fr" sz="1500" u="none" cap="none" strike="noStrike">
                <a:solidFill>
                  <a:schemeClr val="accent1"/>
                </a:solidFill>
                <a:latin typeface="Palanquin"/>
                <a:ea typeface="Palanquin"/>
                <a:cs typeface="Palanquin"/>
                <a:sym typeface="Palanquin"/>
              </a:rPr>
              <a:t>Je veille à la confidentialité de ses données</a:t>
            </a:r>
            <a:endParaRPr b="1" i="0" sz="1500" u="none" cap="none" strike="noStrike">
              <a:solidFill>
                <a:schemeClr val="accent1"/>
              </a:solidFill>
              <a:latin typeface="Palanquin"/>
              <a:ea typeface="Palanquin"/>
              <a:cs typeface="Palanquin"/>
              <a:sym typeface="Palanquin"/>
            </a:endParaRPr>
          </a:p>
          <a:p>
            <a:pPr indent="0" lvl="0" marL="0" marR="0" rtl="0" algn="l">
              <a:lnSpc>
                <a:spcPct val="100000"/>
              </a:lnSpc>
              <a:spcBef>
                <a:spcPts val="0"/>
              </a:spcBef>
              <a:spcAft>
                <a:spcPts val="0"/>
              </a:spcAft>
              <a:buClr>
                <a:schemeClr val="dk1"/>
              </a:buClr>
              <a:buSzPts val="1100"/>
              <a:buFont typeface="Arial"/>
              <a:buNone/>
            </a:pPr>
            <a:r>
              <a:rPr b="0" i="0" lang="fr" sz="1500" u="none" cap="none" strike="noStrike">
                <a:solidFill>
                  <a:srgbClr val="003081"/>
                </a:solidFill>
                <a:latin typeface="Palanquin Medium"/>
                <a:ea typeface="Palanquin Medium"/>
                <a:cs typeface="Palanquin Medium"/>
                <a:sym typeface="Palanquin Medium"/>
              </a:rPr>
              <a:t>L’enregistrement des mots de passe de l’usager dans le navigateur est une pratique à prohiber. Si la demande d’accompagnement le prévoit, seules deux techniques permettent de conserver ses mots </a:t>
            </a:r>
            <a:br>
              <a:rPr b="0" i="0" lang="fr" sz="1500" u="none" cap="none" strike="noStrike">
                <a:solidFill>
                  <a:srgbClr val="003081"/>
                </a:solidFill>
                <a:latin typeface="Palanquin Medium"/>
                <a:ea typeface="Palanquin Medium"/>
                <a:cs typeface="Palanquin Medium"/>
                <a:sym typeface="Palanquin Medium"/>
              </a:rPr>
            </a:br>
            <a:r>
              <a:rPr b="0" i="0" lang="fr" sz="1500" u="none" cap="none" strike="noStrike">
                <a:solidFill>
                  <a:srgbClr val="003081"/>
                </a:solidFill>
                <a:latin typeface="Palanquin Medium"/>
                <a:ea typeface="Palanquin Medium"/>
                <a:cs typeface="Palanquin Medium"/>
                <a:sym typeface="Palanquin Medium"/>
              </a:rPr>
              <a:t>de passe : un gestionnaire de mots de passe ou un carnet </a:t>
            </a:r>
            <a:br>
              <a:rPr b="0" i="0" lang="fr" sz="1500" u="none" cap="none" strike="noStrike">
                <a:solidFill>
                  <a:srgbClr val="003081"/>
                </a:solidFill>
                <a:latin typeface="Palanquin Medium"/>
                <a:ea typeface="Palanquin Medium"/>
                <a:cs typeface="Palanquin Medium"/>
                <a:sym typeface="Palanquin Medium"/>
              </a:rPr>
            </a:br>
            <a:r>
              <a:rPr b="0" i="0" lang="fr" sz="1500" u="none" cap="none" strike="noStrike">
                <a:solidFill>
                  <a:srgbClr val="003081"/>
                </a:solidFill>
                <a:latin typeface="Palanquin Medium"/>
                <a:ea typeface="Palanquin Medium"/>
                <a:cs typeface="Palanquin Medium"/>
                <a:sym typeface="Palanquin Medium"/>
              </a:rPr>
              <a:t>stocké dans un coffre-fort.</a:t>
            </a:r>
            <a:endParaRPr b="1" i="0" sz="1500" u="none" cap="none" strike="noStrike">
              <a:solidFill>
                <a:schemeClr val="accent1"/>
              </a:solidFill>
              <a:latin typeface="Palanquin"/>
              <a:ea typeface="Palanquin"/>
              <a:cs typeface="Palanquin"/>
              <a:sym typeface="Palanquin"/>
            </a:endParaRPr>
          </a:p>
          <a:p>
            <a:pPr indent="0" lvl="0" marL="0" marR="0" rtl="0" algn="l">
              <a:lnSpc>
                <a:spcPct val="100000"/>
              </a:lnSpc>
              <a:spcBef>
                <a:spcPts val="0"/>
              </a:spcBef>
              <a:spcAft>
                <a:spcPts val="0"/>
              </a:spcAft>
              <a:buClr>
                <a:schemeClr val="dk1"/>
              </a:buClr>
              <a:buSzPts val="1100"/>
              <a:buFont typeface="Arial"/>
              <a:buNone/>
            </a:pPr>
            <a:r>
              <a:t/>
            </a:r>
            <a:endParaRPr b="1" i="0" sz="1500" u="none" cap="none" strike="noStrike">
              <a:solidFill>
                <a:schemeClr val="accent1"/>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1500"/>
              <a:buFont typeface="Arial"/>
              <a:buNone/>
            </a:pPr>
            <a:r>
              <a:t/>
            </a:r>
            <a:endParaRPr b="1" i="0" sz="1500" u="none" cap="none" strike="noStrike">
              <a:solidFill>
                <a:schemeClr val="accent1"/>
              </a:solidFill>
              <a:latin typeface="Palanquin"/>
              <a:ea typeface="Palanquin"/>
              <a:cs typeface="Palanquin"/>
              <a:sym typeface="Palanquin"/>
            </a:endParaRPr>
          </a:p>
        </p:txBody>
      </p:sp>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9" name="Shape 839"/>
        <p:cNvGrpSpPr/>
        <p:nvPr/>
      </p:nvGrpSpPr>
      <p:grpSpPr>
        <a:xfrm>
          <a:off x="0" y="0"/>
          <a:ext cx="0" cy="0"/>
          <a:chOff x="0" y="0"/>
          <a:chExt cx="0" cy="0"/>
        </a:xfrm>
      </p:grpSpPr>
      <p:pic>
        <p:nvPicPr>
          <p:cNvPr id="840" name="Google Shape;840;p83"/>
          <p:cNvPicPr preferRelativeResize="0"/>
          <p:nvPr/>
        </p:nvPicPr>
        <p:blipFill rotWithShape="1">
          <a:blip r:embed="rId3">
            <a:alphaModFix/>
          </a:blip>
          <a:srcRect b="0" l="0" r="0" t="0"/>
          <a:stretch/>
        </p:blipFill>
        <p:spPr>
          <a:xfrm>
            <a:off x="1092561" y="244800"/>
            <a:ext cx="3393050" cy="4653899"/>
          </a:xfrm>
          <a:prstGeom prst="rect">
            <a:avLst/>
          </a:prstGeom>
          <a:noFill/>
          <a:ln>
            <a:noFill/>
          </a:ln>
          <a:effectLst>
            <a:outerShdw blurRad="57150" rotWithShape="0" algn="bl" dir="5400000" dist="19050">
              <a:srgbClr val="000000">
                <a:alpha val="49803"/>
              </a:srgbClr>
            </a:outerShdw>
          </a:effectLst>
        </p:spPr>
      </p:pic>
      <p:pic>
        <p:nvPicPr>
          <p:cNvPr id="841" name="Google Shape;841;p83"/>
          <p:cNvPicPr preferRelativeResize="0"/>
          <p:nvPr/>
        </p:nvPicPr>
        <p:blipFill rotWithShape="1">
          <a:blip r:embed="rId4">
            <a:alphaModFix/>
          </a:blip>
          <a:srcRect b="0" l="0" r="0" t="0"/>
          <a:stretch/>
        </p:blipFill>
        <p:spPr>
          <a:xfrm>
            <a:off x="4675726" y="244800"/>
            <a:ext cx="3375709" cy="4653901"/>
          </a:xfrm>
          <a:prstGeom prst="rect">
            <a:avLst/>
          </a:prstGeom>
          <a:noFill/>
          <a:ln>
            <a:noFill/>
          </a:ln>
          <a:effectLst>
            <a:outerShdw blurRad="57150" rotWithShape="0" algn="bl" dir="5400000" dist="19050">
              <a:srgbClr val="000000">
                <a:alpha val="49803"/>
              </a:srgbClr>
            </a:outerShdw>
          </a:effectLst>
        </p:spPr>
      </p:pic>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5" name="Shape 845"/>
        <p:cNvGrpSpPr/>
        <p:nvPr/>
      </p:nvGrpSpPr>
      <p:grpSpPr>
        <a:xfrm>
          <a:off x="0" y="0"/>
          <a:ext cx="0" cy="0"/>
          <a:chOff x="0" y="0"/>
          <a:chExt cx="0" cy="0"/>
        </a:xfrm>
      </p:grpSpPr>
      <p:sp>
        <p:nvSpPr>
          <p:cNvPr id="846" name="Google Shape;846;p84"/>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Pour aller plus loin </a:t>
            </a:r>
            <a:endParaRPr b="0" i="0" sz="2600" u="none" cap="none" strike="noStrike">
              <a:solidFill>
                <a:srgbClr val="FFFFFF"/>
              </a:solidFill>
              <a:highlight>
                <a:srgbClr val="003081"/>
              </a:highlight>
              <a:latin typeface="Palanquin"/>
              <a:ea typeface="Palanquin"/>
              <a:cs typeface="Palanquin"/>
              <a:sym typeface="Palanquin"/>
            </a:endParaRPr>
          </a:p>
        </p:txBody>
      </p:sp>
      <p:sp>
        <p:nvSpPr>
          <p:cNvPr id="847" name="Google Shape;847;p84"/>
          <p:cNvSpPr txBox="1"/>
          <p:nvPr/>
        </p:nvSpPr>
        <p:spPr>
          <a:xfrm>
            <a:off x="636175" y="4279300"/>
            <a:ext cx="3175500" cy="292500"/>
          </a:xfrm>
          <a:prstGeom prst="rect">
            <a:avLst/>
          </a:prstGeom>
          <a:noFill/>
          <a:ln>
            <a:noFill/>
          </a:ln>
        </p:spPr>
        <p:txBody>
          <a:bodyPr anchorCtr="0" anchor="t" bIns="91425" lIns="91425" spcFirstLastPara="1" rIns="91425" wrap="square" tIns="91425">
            <a:spAutoFit/>
          </a:bodyPr>
          <a:lstStyle/>
          <a:p>
            <a:pPr indent="0" lvl="0" marL="0" marR="0" rtl="0" algn="ctr">
              <a:lnSpc>
                <a:spcPct val="115000"/>
              </a:lnSpc>
              <a:spcBef>
                <a:spcPts val="0"/>
              </a:spcBef>
              <a:spcAft>
                <a:spcPts val="0"/>
              </a:spcAft>
              <a:buClr>
                <a:srgbClr val="000000"/>
              </a:buClr>
              <a:buSzPts val="700"/>
              <a:buFont typeface="Arial"/>
              <a:buNone/>
            </a:pPr>
            <a:r>
              <a:rPr b="1" i="0" lang="fr" sz="700" u="sng" cap="none" strike="noStrike">
                <a:solidFill>
                  <a:schemeClr val="accent5"/>
                </a:solidFill>
                <a:latin typeface="Palanquin"/>
                <a:ea typeface="Palanquin"/>
                <a:cs typeface="Palanquin"/>
                <a:sym typeface="Palanquin"/>
                <a:hlinkClick r:id="rId3">
                  <a:extLst>
                    <a:ext uri="{A12FA001-AC4F-418D-AE19-62706E023703}">
                      <ahyp:hlinkClr val="tx"/>
                    </a:ext>
                  </a:extLst>
                </a:hlinkClick>
              </a:rPr>
              <a:t>https://www.cnil.fr/fr/linclusion-numerique</a:t>
            </a:r>
            <a:endParaRPr b="0" i="0" sz="700" u="none" cap="none" strike="noStrike">
              <a:solidFill>
                <a:schemeClr val="dk2"/>
              </a:solidFill>
              <a:latin typeface="Palanquin"/>
              <a:ea typeface="Palanquin"/>
              <a:cs typeface="Palanquin"/>
              <a:sym typeface="Palanquin"/>
            </a:endParaRPr>
          </a:p>
        </p:txBody>
      </p:sp>
      <p:pic>
        <p:nvPicPr>
          <p:cNvPr id="848" name="Google Shape;848;p84"/>
          <p:cNvPicPr preferRelativeResize="0"/>
          <p:nvPr/>
        </p:nvPicPr>
        <p:blipFill rotWithShape="1">
          <a:blip r:embed="rId4">
            <a:alphaModFix/>
          </a:blip>
          <a:srcRect b="0" l="0" r="0" t="0"/>
          <a:stretch/>
        </p:blipFill>
        <p:spPr>
          <a:xfrm>
            <a:off x="826900" y="1421024"/>
            <a:ext cx="2531160" cy="2640213"/>
          </a:xfrm>
          <a:prstGeom prst="rect">
            <a:avLst/>
          </a:prstGeom>
          <a:noFill/>
          <a:ln>
            <a:noFill/>
          </a:ln>
        </p:spPr>
      </p:pic>
      <p:pic>
        <p:nvPicPr>
          <p:cNvPr id="849" name="Google Shape;849;p84"/>
          <p:cNvPicPr preferRelativeResize="0"/>
          <p:nvPr/>
        </p:nvPicPr>
        <p:blipFill rotWithShape="1">
          <a:blip r:embed="rId5">
            <a:alphaModFix/>
          </a:blip>
          <a:srcRect b="0" l="0" r="0" t="0"/>
          <a:stretch/>
        </p:blipFill>
        <p:spPr>
          <a:xfrm>
            <a:off x="3534075" y="1421024"/>
            <a:ext cx="2235583" cy="2640212"/>
          </a:xfrm>
          <a:prstGeom prst="rect">
            <a:avLst/>
          </a:prstGeom>
          <a:noFill/>
          <a:ln>
            <a:noFill/>
          </a:ln>
        </p:spPr>
      </p:pic>
      <p:pic>
        <p:nvPicPr>
          <p:cNvPr id="850" name="Google Shape;850;p84"/>
          <p:cNvPicPr preferRelativeResize="0"/>
          <p:nvPr/>
        </p:nvPicPr>
        <p:blipFill rotWithShape="1">
          <a:blip r:embed="rId6">
            <a:alphaModFix/>
          </a:blip>
          <a:srcRect b="0" l="0" r="0" t="0"/>
          <a:stretch/>
        </p:blipFill>
        <p:spPr>
          <a:xfrm>
            <a:off x="6037075" y="1332500"/>
            <a:ext cx="2235575" cy="2875602"/>
          </a:xfrm>
          <a:prstGeom prst="rect">
            <a:avLst/>
          </a:prstGeom>
          <a:noFill/>
          <a:ln>
            <a:noFill/>
          </a:ln>
        </p:spPr>
      </p:pic>
      <p:sp>
        <p:nvSpPr>
          <p:cNvPr id="851" name="Google Shape;851;p84"/>
          <p:cNvSpPr txBox="1"/>
          <p:nvPr/>
        </p:nvSpPr>
        <p:spPr>
          <a:xfrm>
            <a:off x="6037075" y="4297975"/>
            <a:ext cx="2531100" cy="5403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700"/>
              <a:buFont typeface="Arial"/>
              <a:buNone/>
            </a:pPr>
            <a:r>
              <a:rPr b="1" i="0" lang="fr" sz="700" u="sng" cap="none" strike="noStrike">
                <a:solidFill>
                  <a:schemeClr val="hlink"/>
                </a:solidFill>
                <a:latin typeface="Palanquin"/>
                <a:ea typeface="Palanquin"/>
                <a:cs typeface="Palanquin"/>
                <a:sym typeface="Palanquin"/>
                <a:hlinkClick r:id="rId7"/>
              </a:rPr>
              <a:t>https://www.unaf.fr/ressources/comment-mettre-en-place-rgpd-dans-services-pour-mieux-proteger-personnes-accompagnees/</a:t>
            </a:r>
            <a:endParaRPr b="0" i="0" sz="700" u="none" cap="none" strike="noStrike">
              <a:solidFill>
                <a:schemeClr val="dk2"/>
              </a:solidFill>
              <a:latin typeface="Palanquin"/>
              <a:ea typeface="Palanquin"/>
              <a:cs typeface="Palanquin"/>
              <a:sym typeface="Palanquin"/>
            </a:endParaRPr>
          </a:p>
        </p:txBody>
      </p:sp>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5" name="Shape 855"/>
        <p:cNvGrpSpPr/>
        <p:nvPr/>
      </p:nvGrpSpPr>
      <p:grpSpPr>
        <a:xfrm>
          <a:off x="0" y="0"/>
          <a:ext cx="0" cy="0"/>
          <a:chOff x="0" y="0"/>
          <a:chExt cx="0" cy="0"/>
        </a:xfrm>
      </p:grpSpPr>
      <p:sp>
        <p:nvSpPr>
          <p:cNvPr id="856" name="Google Shape;856;p85"/>
          <p:cNvSpPr/>
          <p:nvPr/>
        </p:nvSpPr>
        <p:spPr>
          <a:xfrm>
            <a:off x="14975" y="-900"/>
            <a:ext cx="9144000" cy="5143500"/>
          </a:xfrm>
          <a:prstGeom prst="rect">
            <a:avLst/>
          </a:prstGeom>
          <a:noFill/>
          <a:ln cap="flat" cmpd="sng" w="228600">
            <a:solidFill>
              <a:srgbClr val="00308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57" name="Google Shape;857;p85"/>
          <p:cNvSpPr txBox="1"/>
          <p:nvPr/>
        </p:nvSpPr>
        <p:spPr>
          <a:xfrm rot="-5400000">
            <a:off x="-108850" y="344575"/>
            <a:ext cx="775200" cy="31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003081"/>
                </a:solidFill>
                <a:latin typeface="Palanquin"/>
                <a:ea typeface="Palanquin"/>
                <a:cs typeface="Palanquin"/>
                <a:sym typeface="Palanquin"/>
              </a:rPr>
              <a:t>ACTIVITÉ</a:t>
            </a:r>
            <a:endParaRPr b="1" i="0" sz="1000" u="none" cap="none" strike="noStrike">
              <a:solidFill>
                <a:srgbClr val="003081"/>
              </a:solidFill>
              <a:latin typeface="Palanquin"/>
              <a:ea typeface="Palanquin"/>
              <a:cs typeface="Palanquin"/>
              <a:sym typeface="Palanquin"/>
            </a:endParaRPr>
          </a:p>
        </p:txBody>
      </p:sp>
      <p:sp>
        <p:nvSpPr>
          <p:cNvPr id="858" name="Google Shape;858;p85"/>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Données sous contrôle</a:t>
            </a:r>
            <a:endParaRPr b="1" i="0" sz="2600" u="none" cap="none" strike="noStrike">
              <a:solidFill>
                <a:srgbClr val="FFFFFF"/>
              </a:solidFill>
              <a:highlight>
                <a:srgbClr val="003081"/>
              </a:highlight>
              <a:latin typeface="Palanquin"/>
              <a:ea typeface="Palanquin"/>
              <a:cs typeface="Palanquin"/>
              <a:sym typeface="Palanquin"/>
            </a:endParaRPr>
          </a:p>
        </p:txBody>
      </p:sp>
      <p:sp>
        <p:nvSpPr>
          <p:cNvPr id="859" name="Google Shape;859;p85"/>
          <p:cNvSpPr txBox="1"/>
          <p:nvPr/>
        </p:nvSpPr>
        <p:spPr>
          <a:xfrm>
            <a:off x="800575" y="1717200"/>
            <a:ext cx="4210800" cy="2471100"/>
          </a:xfrm>
          <a:prstGeom prst="rect">
            <a:avLst/>
          </a:prstGeom>
          <a:noFill/>
          <a:ln>
            <a:noFill/>
          </a:ln>
        </p:spPr>
        <p:txBody>
          <a:bodyPr anchorCtr="0" anchor="ctr" bIns="91425" lIns="91425" spcFirstLastPara="1" rIns="91425" wrap="square" tIns="91425">
            <a:noAutofit/>
          </a:bodyPr>
          <a:lstStyle/>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"Vous êtes amené à accompagner une personne dans une demande en ligne. Pour cela, vous collectez des informations personnelles. Vous devez respecter le RGPD."</a:t>
            </a:r>
            <a:br>
              <a:rPr b="0" i="0" lang="fr" sz="1800" u="none" cap="none" strike="noStrike">
                <a:solidFill>
                  <a:srgbClr val="003081"/>
                </a:solidFill>
                <a:latin typeface="Palanquin Medium"/>
                <a:ea typeface="Palanquin Medium"/>
                <a:cs typeface="Palanquin Medium"/>
                <a:sym typeface="Palanquin Medium"/>
              </a:rPr>
            </a:br>
            <a:endParaRPr b="0" i="0" sz="1800" u="none" cap="none" strike="noStrike">
              <a:solidFill>
                <a:srgbClr val="003081"/>
              </a:solidFill>
              <a:latin typeface="Palanquin Medium"/>
              <a:ea typeface="Palanquin Medium"/>
              <a:cs typeface="Palanquin Medium"/>
              <a:sym typeface="Palanquin Medium"/>
            </a:endParaRPr>
          </a:p>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Par groupe de 2, remplissez </a:t>
            </a:r>
            <a:br>
              <a:rPr b="0" i="0" lang="fr" sz="1800" u="none" cap="none" strike="noStrike">
                <a:solidFill>
                  <a:srgbClr val="003081"/>
                </a:solidFill>
                <a:latin typeface="Palanquin Medium"/>
                <a:ea typeface="Palanquin Medium"/>
                <a:cs typeface="Palanquin Medium"/>
                <a:sym typeface="Palanquin Medium"/>
              </a:rPr>
            </a:br>
            <a:r>
              <a:rPr b="0" i="0" lang="fr" sz="1800" u="none" cap="none" strike="noStrike">
                <a:solidFill>
                  <a:srgbClr val="003081"/>
                </a:solidFill>
                <a:latin typeface="Palanquin Medium"/>
                <a:ea typeface="Palanquin Medium"/>
                <a:cs typeface="Palanquin Medium"/>
                <a:sym typeface="Palanquin Medium"/>
              </a:rPr>
              <a:t>la fiche de cadrage sur la collecte </a:t>
            </a:r>
            <a:br>
              <a:rPr b="0" i="0" lang="fr" sz="1800" u="none" cap="none" strike="noStrike">
                <a:solidFill>
                  <a:srgbClr val="003081"/>
                </a:solidFill>
                <a:latin typeface="Palanquin Medium"/>
                <a:ea typeface="Palanquin Medium"/>
                <a:cs typeface="Palanquin Medium"/>
                <a:sym typeface="Palanquin Medium"/>
              </a:rPr>
            </a:br>
            <a:r>
              <a:rPr b="0" i="0" lang="fr" sz="1800" u="none" cap="none" strike="noStrike">
                <a:solidFill>
                  <a:srgbClr val="003081"/>
                </a:solidFill>
                <a:latin typeface="Palanquin Medium"/>
                <a:ea typeface="Palanquin Medium"/>
                <a:cs typeface="Palanquin Medium"/>
                <a:sym typeface="Palanquin Medium"/>
              </a:rPr>
              <a:t>et l’utilisation des données personnelles. </a:t>
            </a:r>
            <a:br>
              <a:rPr b="0" i="0" lang="fr" sz="1800" u="none" cap="none" strike="noStrike">
                <a:solidFill>
                  <a:srgbClr val="003081"/>
                </a:solidFill>
                <a:latin typeface="Palanquin Medium"/>
                <a:ea typeface="Palanquin Medium"/>
                <a:cs typeface="Palanquin Medium"/>
                <a:sym typeface="Palanquin Medium"/>
              </a:rPr>
            </a:br>
            <a:endParaRPr b="0" i="0" sz="1800" u="none" cap="none" strike="noStrike">
              <a:solidFill>
                <a:srgbClr val="003081"/>
              </a:solidFill>
              <a:latin typeface="Palanquin Medium"/>
              <a:ea typeface="Palanquin Medium"/>
              <a:cs typeface="Palanquin Medium"/>
              <a:sym typeface="Palanquin Medium"/>
            </a:endParaRPr>
          </a:p>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Mise en commun </a:t>
            </a:r>
            <a:endParaRPr b="0" i="0" sz="1800" u="none" cap="none" strike="noStrike">
              <a:solidFill>
                <a:srgbClr val="003081"/>
              </a:solidFill>
              <a:latin typeface="Palanquin Medium"/>
              <a:ea typeface="Palanquin Medium"/>
              <a:cs typeface="Palanquin Medium"/>
              <a:sym typeface="Palanquin Medium"/>
            </a:endParaRPr>
          </a:p>
        </p:txBody>
      </p:sp>
      <p:pic>
        <p:nvPicPr>
          <p:cNvPr id="860" name="Google Shape;860;p85"/>
          <p:cNvPicPr preferRelativeResize="0"/>
          <p:nvPr/>
        </p:nvPicPr>
        <p:blipFill rotWithShape="1">
          <a:blip r:embed="rId3">
            <a:alphaModFix/>
          </a:blip>
          <a:srcRect b="98" l="0" r="0" t="99"/>
          <a:stretch/>
        </p:blipFill>
        <p:spPr>
          <a:xfrm rot="246891">
            <a:off x="4947855" y="1251368"/>
            <a:ext cx="3656766" cy="2640788"/>
          </a:xfrm>
          <a:prstGeom prst="rect">
            <a:avLst/>
          </a:prstGeom>
          <a:noFill/>
          <a:ln>
            <a:noFill/>
          </a:ln>
          <a:effectLst>
            <a:outerShdw blurRad="57150" rotWithShape="0" algn="bl" dir="5400000" dist="19050">
              <a:srgbClr val="000000">
                <a:alpha val="49803"/>
              </a:srgbClr>
            </a:outerShdw>
          </a:effectLst>
        </p:spPr>
      </p:pic>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864" name="Shape 864"/>
        <p:cNvGrpSpPr/>
        <p:nvPr/>
      </p:nvGrpSpPr>
      <p:grpSpPr>
        <a:xfrm>
          <a:off x="0" y="0"/>
          <a:ext cx="0" cy="0"/>
          <a:chOff x="0" y="0"/>
          <a:chExt cx="0" cy="0"/>
        </a:xfrm>
      </p:grpSpPr>
      <p:sp>
        <p:nvSpPr>
          <p:cNvPr id="865" name="Google Shape;865;p86"/>
          <p:cNvSpPr txBox="1"/>
          <p:nvPr/>
        </p:nvSpPr>
        <p:spPr>
          <a:xfrm>
            <a:off x="404725" y="959775"/>
            <a:ext cx="7963200" cy="808200"/>
          </a:xfrm>
          <a:prstGeom prst="rect">
            <a:avLst/>
          </a:prstGeom>
          <a:noFill/>
          <a:ln>
            <a:noFill/>
          </a:ln>
        </p:spPr>
        <p:txBody>
          <a:bodyPr anchorCtr="0" anchor="b" bIns="34275" lIns="34275" spcFirstLastPara="1" rIns="34275" wrap="square" tIns="34275">
            <a:noAutofit/>
          </a:bodyPr>
          <a:lstStyle/>
          <a:p>
            <a:pPr indent="0" lvl="0" marL="0" marR="0" rtl="0" algn="l">
              <a:lnSpc>
                <a:spcPct val="100000"/>
              </a:lnSpc>
              <a:spcBef>
                <a:spcPts val="0"/>
              </a:spcBef>
              <a:spcAft>
                <a:spcPts val="0"/>
              </a:spcAft>
              <a:buClr>
                <a:schemeClr val="dk1"/>
              </a:buClr>
              <a:buSzPts val="1100"/>
              <a:buFont typeface="Arial"/>
              <a:buNone/>
            </a:pPr>
            <a:r>
              <a:rPr b="1" i="0" lang="fr" sz="4800" u="none" cap="none" strike="noStrike">
                <a:solidFill>
                  <a:srgbClr val="FF3333"/>
                </a:solidFill>
                <a:latin typeface="Palanquin"/>
                <a:ea typeface="Palanquin"/>
                <a:cs typeface="Palanquin"/>
                <a:sym typeface="Palanquin"/>
              </a:rPr>
              <a:t>RECAP’ : utiliser </a:t>
            </a:r>
            <a:endParaRPr b="1" i="0" sz="48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chemeClr val="dk1"/>
              </a:buClr>
              <a:buSzPts val="1100"/>
              <a:buFont typeface="Arial"/>
              <a:buNone/>
            </a:pPr>
            <a:r>
              <a:rPr b="1" i="0" lang="fr" sz="4800" u="none" cap="none" strike="noStrike">
                <a:solidFill>
                  <a:srgbClr val="FF3333"/>
                </a:solidFill>
                <a:latin typeface="Palanquin"/>
                <a:ea typeface="Palanquin"/>
                <a:cs typeface="Palanquin"/>
                <a:sym typeface="Palanquin"/>
              </a:rPr>
              <a:t>les outils de la formation</a:t>
            </a:r>
            <a:endParaRPr b="1" i="0" sz="4800" u="none" cap="none" strike="noStrike">
              <a:solidFill>
                <a:srgbClr val="FF3333"/>
              </a:solidFill>
              <a:latin typeface="Palanquin"/>
              <a:ea typeface="Palanquin"/>
              <a:cs typeface="Palanquin"/>
              <a:sym typeface="Palanquin"/>
            </a:endParaRPr>
          </a:p>
        </p:txBody>
      </p:sp>
      <p:cxnSp>
        <p:nvCxnSpPr>
          <p:cNvPr id="866" name="Google Shape;866;p86"/>
          <p:cNvCxnSpPr/>
          <p:nvPr/>
        </p:nvCxnSpPr>
        <p:spPr>
          <a:xfrm>
            <a:off x="394684" y="1916542"/>
            <a:ext cx="5021400" cy="0"/>
          </a:xfrm>
          <a:prstGeom prst="straightConnector1">
            <a:avLst/>
          </a:prstGeom>
          <a:noFill/>
          <a:ln cap="flat" cmpd="sng" w="38100">
            <a:solidFill>
              <a:srgbClr val="FF3333"/>
            </a:solidFill>
            <a:prstDash val="solid"/>
            <a:round/>
            <a:headEnd len="sm" w="sm" type="none"/>
            <a:tailEnd len="sm" w="sm" type="none"/>
          </a:ln>
        </p:spPr>
      </p:cxnSp>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0" name="Shape 870"/>
        <p:cNvGrpSpPr/>
        <p:nvPr/>
      </p:nvGrpSpPr>
      <p:grpSpPr>
        <a:xfrm>
          <a:off x="0" y="0"/>
          <a:ext cx="0" cy="0"/>
          <a:chOff x="0" y="0"/>
          <a:chExt cx="0" cy="0"/>
        </a:xfrm>
      </p:grpSpPr>
      <p:sp>
        <p:nvSpPr>
          <p:cNvPr id="871" name="Google Shape;871;p87"/>
          <p:cNvSpPr/>
          <p:nvPr/>
        </p:nvSpPr>
        <p:spPr>
          <a:xfrm>
            <a:off x="832750" y="1186425"/>
            <a:ext cx="7829400" cy="3561300"/>
          </a:xfrm>
          <a:prstGeom prst="rect">
            <a:avLst/>
          </a:prstGeom>
          <a:solidFill>
            <a:srgbClr val="E7F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872" name="Google Shape;872;p87"/>
          <p:cNvCxnSpPr>
            <a:endCxn id="873" idx="3"/>
          </p:cNvCxnSpPr>
          <p:nvPr/>
        </p:nvCxnSpPr>
        <p:spPr>
          <a:xfrm rot="5400000">
            <a:off x="2785800" y="1974685"/>
            <a:ext cx="1059600" cy="999000"/>
          </a:xfrm>
          <a:prstGeom prst="bentConnector2">
            <a:avLst/>
          </a:prstGeom>
          <a:noFill/>
          <a:ln cap="flat" cmpd="sng" w="28575">
            <a:solidFill>
              <a:srgbClr val="21398E"/>
            </a:solidFill>
            <a:prstDash val="solid"/>
            <a:round/>
            <a:headEnd len="sm" w="sm" type="none"/>
            <a:tailEnd len="med" w="med" type="triangle"/>
          </a:ln>
        </p:spPr>
      </p:cxnSp>
      <p:sp>
        <p:nvSpPr>
          <p:cNvPr id="873" name="Google Shape;873;p87"/>
          <p:cNvSpPr/>
          <p:nvPr/>
        </p:nvSpPr>
        <p:spPr>
          <a:xfrm>
            <a:off x="1104900" y="2695885"/>
            <a:ext cx="1711200" cy="616200"/>
          </a:xfrm>
          <a:prstGeom prst="rect">
            <a:avLst/>
          </a:prstGeom>
          <a:solidFill>
            <a:srgbClr val="00308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fr" sz="1400" u="none" cap="none" strike="noStrike">
                <a:solidFill>
                  <a:schemeClr val="lt1"/>
                </a:solidFill>
                <a:latin typeface="Palanquin"/>
                <a:ea typeface="Palanquin"/>
                <a:cs typeface="Palanquin"/>
                <a:sym typeface="Palanquin"/>
              </a:rPr>
              <a:t>J’ORIENTE</a:t>
            </a:r>
            <a:endParaRPr b="1" i="0" sz="1400" u="none" cap="none" strike="noStrike">
              <a:solidFill>
                <a:schemeClr val="lt1"/>
              </a:solidFill>
              <a:latin typeface="Palanquin"/>
              <a:ea typeface="Palanquin"/>
              <a:cs typeface="Palanquin"/>
              <a:sym typeface="Palanquin"/>
            </a:endParaRPr>
          </a:p>
        </p:txBody>
      </p:sp>
      <p:sp>
        <p:nvSpPr>
          <p:cNvPr id="874" name="Google Shape;874;p87"/>
          <p:cNvSpPr txBox="1"/>
          <p:nvPr/>
        </p:nvSpPr>
        <p:spPr>
          <a:xfrm>
            <a:off x="1282475" y="3203025"/>
            <a:ext cx="1369200" cy="526500"/>
          </a:xfrm>
          <a:prstGeom prst="rect">
            <a:avLst/>
          </a:prstGeom>
          <a:solidFill>
            <a:srgbClr val="FF3333"/>
          </a:solidFill>
          <a:ln>
            <a:noFill/>
          </a:ln>
        </p:spPr>
        <p:txBody>
          <a:bodyPr anchorCtr="0" anchor="ctr" bIns="91425" lIns="91425" spcFirstLastPara="1" rIns="91425" wrap="square" tIns="91425">
            <a:noAutofit/>
          </a:bodyPr>
          <a:lstStyle/>
          <a:p>
            <a:pPr indent="0" lvl="0" marL="457200" marR="0" rtl="0" algn="l">
              <a:lnSpc>
                <a:spcPct val="100000"/>
              </a:lnSpc>
              <a:spcBef>
                <a:spcPts val="0"/>
              </a:spcBef>
              <a:spcAft>
                <a:spcPts val="0"/>
              </a:spcAft>
              <a:buClr>
                <a:srgbClr val="000000"/>
              </a:buClr>
              <a:buSzPts val="900"/>
              <a:buFont typeface="Arial"/>
              <a:buNone/>
            </a:pPr>
            <a:r>
              <a:rPr b="1" i="0" lang="fr" sz="900" u="none" cap="none" strike="noStrike">
                <a:solidFill>
                  <a:schemeClr val="lt1"/>
                </a:solidFill>
                <a:latin typeface="Palanquin"/>
                <a:ea typeface="Palanquin"/>
                <a:cs typeface="Palanquin"/>
                <a:sym typeface="Palanquin"/>
              </a:rPr>
              <a:t>Cartographies locales et nationales</a:t>
            </a:r>
            <a:endParaRPr b="1" i="0" sz="1100" u="none" cap="none" strike="noStrike">
              <a:solidFill>
                <a:schemeClr val="lt1"/>
              </a:solidFill>
              <a:latin typeface="Palanquin"/>
              <a:ea typeface="Palanquin"/>
              <a:cs typeface="Palanquin"/>
              <a:sym typeface="Palanquin"/>
            </a:endParaRPr>
          </a:p>
        </p:txBody>
      </p:sp>
      <p:sp>
        <p:nvSpPr>
          <p:cNvPr id="875" name="Google Shape;875;p87"/>
          <p:cNvSpPr/>
          <p:nvPr/>
        </p:nvSpPr>
        <p:spPr>
          <a:xfrm>
            <a:off x="5771024" y="2695900"/>
            <a:ext cx="2433300" cy="616200"/>
          </a:xfrm>
          <a:prstGeom prst="rect">
            <a:avLst/>
          </a:prstGeom>
          <a:solidFill>
            <a:srgbClr val="00308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fr" sz="1400" u="none" cap="none" strike="noStrike">
                <a:solidFill>
                  <a:schemeClr val="lt1"/>
                </a:solidFill>
                <a:latin typeface="Palanquin"/>
                <a:ea typeface="Palanquin"/>
                <a:cs typeface="Palanquin"/>
                <a:sym typeface="Palanquin"/>
              </a:rPr>
              <a:t>J’ACCOMPAGNE LES SITUATIONS D’URGENCES</a:t>
            </a:r>
            <a:endParaRPr b="1" i="0" sz="1400" u="none" cap="none" strike="noStrike">
              <a:solidFill>
                <a:schemeClr val="lt1"/>
              </a:solidFill>
              <a:latin typeface="Palanquin"/>
              <a:ea typeface="Palanquin"/>
              <a:cs typeface="Palanquin"/>
              <a:sym typeface="Palanquin"/>
            </a:endParaRPr>
          </a:p>
        </p:txBody>
      </p:sp>
      <p:sp>
        <p:nvSpPr>
          <p:cNvPr id="876" name="Google Shape;876;p87"/>
          <p:cNvSpPr txBox="1"/>
          <p:nvPr/>
        </p:nvSpPr>
        <p:spPr>
          <a:xfrm>
            <a:off x="6486475" y="3251225"/>
            <a:ext cx="2008200" cy="526500"/>
          </a:xfrm>
          <a:prstGeom prst="rect">
            <a:avLst/>
          </a:prstGeom>
          <a:solidFill>
            <a:srgbClr val="FF3333"/>
          </a:solidFill>
          <a:ln>
            <a:noFill/>
          </a:ln>
        </p:spPr>
        <p:txBody>
          <a:bodyPr anchorCtr="0" anchor="ctr" bIns="91425" lIns="91425" spcFirstLastPara="1" rIns="91425" wrap="square" tIns="91425">
            <a:noAutofit/>
          </a:bodyPr>
          <a:lstStyle/>
          <a:p>
            <a:pPr indent="0" lvl="0" marL="457200" marR="0" rtl="0" algn="l">
              <a:lnSpc>
                <a:spcPct val="100000"/>
              </a:lnSpc>
              <a:spcBef>
                <a:spcPts val="0"/>
              </a:spcBef>
              <a:spcAft>
                <a:spcPts val="0"/>
              </a:spcAft>
              <a:buClr>
                <a:srgbClr val="000000"/>
              </a:buClr>
              <a:buSzPts val="1000"/>
              <a:buFont typeface="Arial"/>
              <a:buNone/>
            </a:pPr>
            <a:r>
              <a:rPr b="1" i="0" lang="fr" sz="1000" u="none" cap="none" strike="noStrike">
                <a:solidFill>
                  <a:schemeClr val="lt1"/>
                </a:solidFill>
                <a:latin typeface="Palanquin"/>
                <a:ea typeface="Palanquin"/>
                <a:cs typeface="Palanquin"/>
                <a:sym typeface="Palanquin"/>
              </a:rPr>
              <a:t>Diagnostic approfondi</a:t>
            </a:r>
            <a:endParaRPr b="1" i="0" sz="1000" u="none" cap="none" strike="noStrike">
              <a:solidFill>
                <a:schemeClr val="lt1"/>
              </a:solidFill>
              <a:latin typeface="Palanquin"/>
              <a:ea typeface="Palanquin"/>
              <a:cs typeface="Palanquin"/>
              <a:sym typeface="Palanquin"/>
            </a:endParaRPr>
          </a:p>
          <a:p>
            <a:pPr indent="0" lvl="0" marL="457200" marR="0" rtl="0" algn="l">
              <a:lnSpc>
                <a:spcPct val="100000"/>
              </a:lnSpc>
              <a:spcBef>
                <a:spcPts val="0"/>
              </a:spcBef>
              <a:spcAft>
                <a:spcPts val="0"/>
              </a:spcAft>
              <a:buClr>
                <a:srgbClr val="000000"/>
              </a:buClr>
              <a:buSzPts val="1000"/>
              <a:buFont typeface="Arial"/>
              <a:buNone/>
            </a:pPr>
            <a:r>
              <a:rPr b="1" i="0" lang="fr" sz="1000" u="none" cap="none" strike="noStrike">
                <a:solidFill>
                  <a:schemeClr val="lt1"/>
                </a:solidFill>
                <a:latin typeface="Palanquin"/>
                <a:ea typeface="Palanquin"/>
                <a:cs typeface="Palanquin"/>
                <a:sym typeface="Palanquin"/>
              </a:rPr>
              <a:t>Plan de solutions</a:t>
            </a:r>
            <a:endParaRPr b="1" i="0" sz="1000" u="none" cap="none" strike="noStrike">
              <a:solidFill>
                <a:schemeClr val="lt1"/>
              </a:solidFill>
              <a:latin typeface="Palanquin"/>
              <a:ea typeface="Palanquin"/>
              <a:cs typeface="Palanquin"/>
              <a:sym typeface="Palanquin"/>
            </a:endParaRPr>
          </a:p>
        </p:txBody>
      </p:sp>
      <p:sp>
        <p:nvSpPr>
          <p:cNvPr id="877" name="Google Shape;877;p87"/>
          <p:cNvSpPr txBox="1"/>
          <p:nvPr/>
        </p:nvSpPr>
        <p:spPr>
          <a:xfrm>
            <a:off x="6486475" y="3862900"/>
            <a:ext cx="2008200" cy="669900"/>
          </a:xfrm>
          <a:prstGeom prst="rect">
            <a:avLst/>
          </a:prstGeom>
          <a:solidFill>
            <a:srgbClr val="FF3333"/>
          </a:solidFill>
          <a:ln>
            <a:noFill/>
          </a:ln>
        </p:spPr>
        <p:txBody>
          <a:bodyPr anchorCtr="0" anchor="ctr" bIns="91425" lIns="91425" spcFirstLastPara="1" rIns="91425" wrap="square" tIns="91425">
            <a:noAutofit/>
          </a:bodyPr>
          <a:lstStyle/>
          <a:p>
            <a:pPr indent="0" lvl="0" marL="457200" marR="0" rtl="0" algn="l">
              <a:lnSpc>
                <a:spcPct val="100000"/>
              </a:lnSpc>
              <a:spcBef>
                <a:spcPts val="0"/>
              </a:spcBef>
              <a:spcAft>
                <a:spcPts val="0"/>
              </a:spcAft>
              <a:buClr>
                <a:srgbClr val="000000"/>
              </a:buClr>
              <a:buSzPts val="1000"/>
              <a:buFont typeface="Arial"/>
              <a:buNone/>
            </a:pPr>
            <a:r>
              <a:rPr b="1" i="0" lang="fr" sz="1000" u="none" cap="none" strike="noStrike">
                <a:solidFill>
                  <a:schemeClr val="lt1"/>
                </a:solidFill>
                <a:latin typeface="Palanquin"/>
                <a:ea typeface="Palanquin"/>
                <a:cs typeface="Palanquin"/>
                <a:sym typeface="Palanquin"/>
              </a:rPr>
              <a:t>Demande d’accompagnement</a:t>
            </a:r>
            <a:br>
              <a:rPr b="1" i="0" lang="fr" sz="1000" u="none" cap="none" strike="noStrike">
                <a:solidFill>
                  <a:schemeClr val="lt1"/>
                </a:solidFill>
                <a:latin typeface="Palanquin"/>
                <a:ea typeface="Palanquin"/>
                <a:cs typeface="Palanquin"/>
                <a:sym typeface="Palanquin"/>
              </a:rPr>
            </a:br>
            <a:r>
              <a:rPr b="1" i="0" lang="fr" sz="1000" u="none" cap="none" strike="noStrike">
                <a:solidFill>
                  <a:schemeClr val="lt1"/>
                </a:solidFill>
                <a:latin typeface="Palanquin"/>
                <a:ea typeface="Palanquin"/>
                <a:cs typeface="Palanquin"/>
                <a:sym typeface="Palanquin"/>
              </a:rPr>
              <a:t>et grille de gestion des données personnelles</a:t>
            </a:r>
            <a:endParaRPr b="1" i="0" sz="1000" u="none" cap="none" strike="noStrike">
              <a:solidFill>
                <a:schemeClr val="lt1"/>
              </a:solidFill>
              <a:latin typeface="Palanquin"/>
              <a:ea typeface="Palanquin"/>
              <a:cs typeface="Palanquin"/>
              <a:sym typeface="Palanquin"/>
            </a:endParaRPr>
          </a:p>
        </p:txBody>
      </p:sp>
      <p:sp>
        <p:nvSpPr>
          <p:cNvPr id="878" name="Google Shape;878;p87"/>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Pour récapituler</a:t>
            </a:r>
            <a:endParaRPr b="0" i="0" sz="2600" u="none" cap="none" strike="noStrike">
              <a:solidFill>
                <a:srgbClr val="FFFFFF"/>
              </a:solidFill>
              <a:highlight>
                <a:srgbClr val="003081"/>
              </a:highlight>
              <a:latin typeface="Palanquin"/>
              <a:ea typeface="Palanquin"/>
              <a:cs typeface="Palanquin"/>
              <a:sym typeface="Palanquin"/>
            </a:endParaRPr>
          </a:p>
        </p:txBody>
      </p:sp>
      <p:cxnSp>
        <p:nvCxnSpPr>
          <p:cNvPr id="879" name="Google Shape;879;p87"/>
          <p:cNvCxnSpPr>
            <a:endCxn id="875" idx="1"/>
          </p:cNvCxnSpPr>
          <p:nvPr/>
        </p:nvCxnSpPr>
        <p:spPr>
          <a:xfrm flipH="1" rot="-5400000">
            <a:off x="4869824" y="2102800"/>
            <a:ext cx="980400" cy="822000"/>
          </a:xfrm>
          <a:prstGeom prst="bentConnector2">
            <a:avLst/>
          </a:prstGeom>
          <a:noFill/>
          <a:ln cap="flat" cmpd="sng" w="28575">
            <a:solidFill>
              <a:srgbClr val="21398E"/>
            </a:solidFill>
            <a:prstDash val="solid"/>
            <a:round/>
            <a:headEnd len="sm" w="sm" type="none"/>
            <a:tailEnd len="med" w="med" type="triangle"/>
          </a:ln>
        </p:spPr>
      </p:cxnSp>
      <p:sp>
        <p:nvSpPr>
          <p:cNvPr id="880" name="Google Shape;880;p87"/>
          <p:cNvSpPr/>
          <p:nvPr/>
        </p:nvSpPr>
        <p:spPr>
          <a:xfrm>
            <a:off x="3595119" y="1312050"/>
            <a:ext cx="1711200" cy="616200"/>
          </a:xfrm>
          <a:prstGeom prst="rect">
            <a:avLst/>
          </a:prstGeom>
          <a:solidFill>
            <a:srgbClr val="00308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fr" sz="1400" u="none" cap="none" strike="noStrike">
                <a:solidFill>
                  <a:schemeClr val="lt1"/>
                </a:solidFill>
                <a:latin typeface="Palanquin"/>
                <a:ea typeface="Palanquin"/>
                <a:cs typeface="Palanquin"/>
                <a:sym typeface="Palanquin"/>
              </a:rPr>
              <a:t>JE DIAGNOSTIQUE </a:t>
            </a:r>
            <a:br>
              <a:rPr b="1" i="0" lang="fr" sz="1400" u="none" cap="none" strike="noStrike">
                <a:solidFill>
                  <a:schemeClr val="lt1"/>
                </a:solidFill>
                <a:latin typeface="Palanquin"/>
                <a:ea typeface="Palanquin"/>
                <a:cs typeface="Palanquin"/>
                <a:sym typeface="Palanquin"/>
              </a:rPr>
            </a:br>
            <a:r>
              <a:rPr b="1" i="0" lang="fr" sz="1400" u="none" cap="none" strike="noStrike">
                <a:solidFill>
                  <a:schemeClr val="lt1"/>
                </a:solidFill>
                <a:latin typeface="Palanquin"/>
                <a:ea typeface="Palanquin"/>
                <a:cs typeface="Palanquin"/>
                <a:sym typeface="Palanquin"/>
              </a:rPr>
              <a:t>LA SITUATION </a:t>
            </a:r>
            <a:endParaRPr b="1" i="0" sz="1400" u="none" cap="none" strike="noStrike">
              <a:solidFill>
                <a:schemeClr val="lt1"/>
              </a:solidFill>
              <a:latin typeface="Palanquin"/>
              <a:ea typeface="Palanquin"/>
              <a:cs typeface="Palanquin"/>
              <a:sym typeface="Palanquin"/>
            </a:endParaRPr>
          </a:p>
        </p:txBody>
      </p:sp>
      <p:sp>
        <p:nvSpPr>
          <p:cNvPr id="881" name="Google Shape;881;p87"/>
          <p:cNvSpPr txBox="1"/>
          <p:nvPr/>
        </p:nvSpPr>
        <p:spPr>
          <a:xfrm>
            <a:off x="3003300" y="1892850"/>
            <a:ext cx="3137400" cy="526500"/>
          </a:xfrm>
          <a:prstGeom prst="rect">
            <a:avLst/>
          </a:prstGeom>
          <a:solidFill>
            <a:srgbClr val="FF3333"/>
          </a:solidFill>
          <a:ln>
            <a:noFill/>
          </a:ln>
        </p:spPr>
        <p:txBody>
          <a:bodyPr anchorCtr="0" anchor="ctr" bIns="91425" lIns="91425" spcFirstLastPara="1" rIns="91425" wrap="square" tIns="91425">
            <a:noAutofit/>
          </a:bodyPr>
          <a:lstStyle/>
          <a:p>
            <a:pPr indent="0" lvl="0" marL="457200" marR="0" rtl="0" algn="l">
              <a:lnSpc>
                <a:spcPct val="100000"/>
              </a:lnSpc>
              <a:spcBef>
                <a:spcPts val="0"/>
              </a:spcBef>
              <a:spcAft>
                <a:spcPts val="0"/>
              </a:spcAft>
              <a:buClr>
                <a:srgbClr val="000000"/>
              </a:buClr>
              <a:buSzPts val="900"/>
              <a:buFont typeface="Arial"/>
              <a:buNone/>
            </a:pPr>
            <a:r>
              <a:rPr b="1" i="0" lang="fr" sz="900" u="none" cap="none" strike="noStrike">
                <a:solidFill>
                  <a:schemeClr val="lt1"/>
                </a:solidFill>
                <a:latin typeface="Palanquin"/>
                <a:ea typeface="Palanquin"/>
                <a:cs typeface="Palanquin"/>
                <a:sym typeface="Palanquin"/>
              </a:rPr>
              <a:t>Grille de discussion sur la situation de l’usager </a:t>
            </a:r>
            <a:br>
              <a:rPr b="1" i="0" lang="fr" sz="900" u="none" cap="none" strike="noStrike">
                <a:solidFill>
                  <a:schemeClr val="lt1"/>
                </a:solidFill>
                <a:latin typeface="Palanquin"/>
                <a:ea typeface="Palanquin"/>
                <a:cs typeface="Palanquin"/>
                <a:sym typeface="Palanquin"/>
              </a:rPr>
            </a:br>
            <a:r>
              <a:rPr b="1" i="0" lang="fr" sz="900" u="none" cap="none" strike="noStrike">
                <a:solidFill>
                  <a:schemeClr val="lt1"/>
                </a:solidFill>
                <a:latin typeface="Palanquin"/>
                <a:ea typeface="Palanquin"/>
                <a:cs typeface="Palanquin"/>
                <a:sym typeface="Palanquin"/>
              </a:rPr>
              <a:t>et les facteurs d’exclusion numérique à observer</a:t>
            </a:r>
            <a:endParaRPr b="1" i="0" sz="900" u="none" cap="none" strike="noStrike">
              <a:solidFill>
                <a:schemeClr val="lt1"/>
              </a:solidFill>
              <a:latin typeface="Palanquin"/>
              <a:ea typeface="Palanquin"/>
              <a:cs typeface="Palanquin"/>
              <a:sym typeface="Palanquin"/>
            </a:endParaRPr>
          </a:p>
        </p:txBody>
      </p:sp>
      <p:cxnSp>
        <p:nvCxnSpPr>
          <p:cNvPr id="882" name="Google Shape;882;p87"/>
          <p:cNvCxnSpPr/>
          <p:nvPr/>
        </p:nvCxnSpPr>
        <p:spPr>
          <a:xfrm>
            <a:off x="6182200" y="3311700"/>
            <a:ext cx="0" cy="952500"/>
          </a:xfrm>
          <a:prstGeom prst="straightConnector1">
            <a:avLst/>
          </a:prstGeom>
          <a:noFill/>
          <a:ln cap="flat" cmpd="sng" w="28575">
            <a:solidFill>
              <a:srgbClr val="003081"/>
            </a:solidFill>
            <a:prstDash val="solid"/>
            <a:round/>
            <a:headEnd len="sm" w="sm" type="none"/>
            <a:tailEnd len="sm" w="sm" type="none"/>
          </a:ln>
        </p:spPr>
      </p:cxnSp>
      <p:cxnSp>
        <p:nvCxnSpPr>
          <p:cNvPr id="883" name="Google Shape;883;p87"/>
          <p:cNvCxnSpPr/>
          <p:nvPr/>
        </p:nvCxnSpPr>
        <p:spPr>
          <a:xfrm rot="10800000">
            <a:off x="2007775" y="4264200"/>
            <a:ext cx="4189500" cy="0"/>
          </a:xfrm>
          <a:prstGeom prst="straightConnector1">
            <a:avLst/>
          </a:prstGeom>
          <a:noFill/>
          <a:ln cap="flat" cmpd="sng" w="28575">
            <a:solidFill>
              <a:srgbClr val="003081"/>
            </a:solidFill>
            <a:prstDash val="solid"/>
            <a:round/>
            <a:headEnd len="sm" w="sm" type="none"/>
            <a:tailEnd len="sm" w="sm" type="none"/>
          </a:ln>
        </p:spPr>
      </p:cxnSp>
      <p:cxnSp>
        <p:nvCxnSpPr>
          <p:cNvPr id="884" name="Google Shape;884;p87"/>
          <p:cNvCxnSpPr/>
          <p:nvPr/>
        </p:nvCxnSpPr>
        <p:spPr>
          <a:xfrm>
            <a:off x="2017775" y="3826325"/>
            <a:ext cx="0" cy="438000"/>
          </a:xfrm>
          <a:prstGeom prst="straightConnector1">
            <a:avLst/>
          </a:prstGeom>
          <a:noFill/>
          <a:ln cap="flat" cmpd="sng" w="28575">
            <a:solidFill>
              <a:srgbClr val="003081"/>
            </a:solidFill>
            <a:prstDash val="solid"/>
            <a:round/>
            <a:headEnd len="med" w="med" type="triangle"/>
            <a:tailEnd len="sm" w="sm" type="none"/>
          </a:ln>
        </p:spPr>
      </p:cxnSp>
      <p:pic>
        <p:nvPicPr>
          <p:cNvPr id="885" name="Google Shape;885;p87"/>
          <p:cNvPicPr preferRelativeResize="0"/>
          <p:nvPr/>
        </p:nvPicPr>
        <p:blipFill rotWithShape="1">
          <a:blip r:embed="rId3">
            <a:alphaModFix/>
          </a:blip>
          <a:srcRect b="14103" l="0" r="0" t="0"/>
          <a:stretch/>
        </p:blipFill>
        <p:spPr>
          <a:xfrm>
            <a:off x="3093271" y="2004775"/>
            <a:ext cx="352350" cy="302650"/>
          </a:xfrm>
          <a:prstGeom prst="rect">
            <a:avLst/>
          </a:prstGeom>
          <a:noFill/>
          <a:ln>
            <a:noFill/>
          </a:ln>
        </p:spPr>
      </p:pic>
      <p:pic>
        <p:nvPicPr>
          <p:cNvPr id="886" name="Google Shape;886;p87"/>
          <p:cNvPicPr preferRelativeResize="0"/>
          <p:nvPr/>
        </p:nvPicPr>
        <p:blipFill rotWithShape="1">
          <a:blip r:embed="rId3">
            <a:alphaModFix/>
          </a:blip>
          <a:srcRect b="14103" l="0" r="0" t="0"/>
          <a:stretch/>
        </p:blipFill>
        <p:spPr>
          <a:xfrm>
            <a:off x="1370921" y="3314950"/>
            <a:ext cx="352350" cy="302650"/>
          </a:xfrm>
          <a:prstGeom prst="rect">
            <a:avLst/>
          </a:prstGeom>
          <a:noFill/>
          <a:ln>
            <a:noFill/>
          </a:ln>
        </p:spPr>
      </p:pic>
      <p:pic>
        <p:nvPicPr>
          <p:cNvPr id="887" name="Google Shape;887;p87"/>
          <p:cNvPicPr preferRelativeResize="0"/>
          <p:nvPr/>
        </p:nvPicPr>
        <p:blipFill rotWithShape="1">
          <a:blip r:embed="rId3">
            <a:alphaModFix/>
          </a:blip>
          <a:srcRect b="14103" l="0" r="0" t="0"/>
          <a:stretch/>
        </p:blipFill>
        <p:spPr>
          <a:xfrm>
            <a:off x="6577046" y="3363150"/>
            <a:ext cx="352350" cy="302650"/>
          </a:xfrm>
          <a:prstGeom prst="rect">
            <a:avLst/>
          </a:prstGeom>
          <a:noFill/>
          <a:ln>
            <a:noFill/>
          </a:ln>
        </p:spPr>
      </p:pic>
      <p:pic>
        <p:nvPicPr>
          <p:cNvPr id="888" name="Google Shape;888;p87"/>
          <p:cNvPicPr preferRelativeResize="0"/>
          <p:nvPr/>
        </p:nvPicPr>
        <p:blipFill rotWithShape="1">
          <a:blip r:embed="rId3">
            <a:alphaModFix/>
          </a:blip>
          <a:srcRect b="14103" l="0" r="0" t="0"/>
          <a:stretch/>
        </p:blipFill>
        <p:spPr>
          <a:xfrm>
            <a:off x="6603146" y="3974825"/>
            <a:ext cx="352350" cy="302650"/>
          </a:xfrm>
          <a:prstGeom prst="rect">
            <a:avLst/>
          </a:prstGeom>
          <a:noFill/>
          <a:ln>
            <a:noFill/>
          </a:ln>
        </p:spPr>
      </p:pic>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2" name="Shape 892"/>
        <p:cNvGrpSpPr/>
        <p:nvPr/>
      </p:nvGrpSpPr>
      <p:grpSpPr>
        <a:xfrm>
          <a:off x="0" y="0"/>
          <a:ext cx="0" cy="0"/>
          <a:chOff x="0" y="0"/>
          <a:chExt cx="0" cy="0"/>
        </a:xfrm>
      </p:grpSpPr>
      <p:sp>
        <p:nvSpPr>
          <p:cNvPr id="893" name="Google Shape;893;p88"/>
          <p:cNvSpPr/>
          <p:nvPr/>
        </p:nvSpPr>
        <p:spPr>
          <a:xfrm>
            <a:off x="14975" y="-900"/>
            <a:ext cx="9144000" cy="5143500"/>
          </a:xfrm>
          <a:prstGeom prst="rect">
            <a:avLst/>
          </a:prstGeom>
          <a:noFill/>
          <a:ln cap="flat" cmpd="sng" w="228600">
            <a:solidFill>
              <a:srgbClr val="00308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4" name="Google Shape;894;p88"/>
          <p:cNvSpPr txBox="1"/>
          <p:nvPr/>
        </p:nvSpPr>
        <p:spPr>
          <a:xfrm rot="-5400000">
            <a:off x="-108850" y="344575"/>
            <a:ext cx="775200" cy="31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003081"/>
                </a:solidFill>
                <a:latin typeface="Palanquin"/>
                <a:ea typeface="Palanquin"/>
                <a:cs typeface="Palanquin"/>
                <a:sym typeface="Palanquin"/>
              </a:rPr>
              <a:t>ACTIVITÉ</a:t>
            </a:r>
            <a:endParaRPr b="1" i="0" sz="1000" u="none" cap="none" strike="noStrike">
              <a:solidFill>
                <a:srgbClr val="003081"/>
              </a:solidFill>
              <a:latin typeface="Palanquin"/>
              <a:ea typeface="Palanquin"/>
              <a:cs typeface="Palanquin"/>
              <a:sym typeface="Palanquin"/>
            </a:endParaRPr>
          </a:p>
        </p:txBody>
      </p:sp>
      <p:sp>
        <p:nvSpPr>
          <p:cNvPr id="895" name="Google Shape;895;p88"/>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Récap</a:t>
            </a:r>
            <a:endParaRPr b="1" i="0" sz="2600" u="none" cap="none" strike="noStrike">
              <a:solidFill>
                <a:srgbClr val="FFFFFF"/>
              </a:solidFill>
              <a:highlight>
                <a:srgbClr val="003081"/>
              </a:highlight>
              <a:latin typeface="Palanquin"/>
              <a:ea typeface="Palanquin"/>
              <a:cs typeface="Palanquin"/>
              <a:sym typeface="Palanquin"/>
            </a:endParaRPr>
          </a:p>
        </p:txBody>
      </p:sp>
      <p:sp>
        <p:nvSpPr>
          <p:cNvPr id="896" name="Google Shape;896;p88"/>
          <p:cNvSpPr txBox="1"/>
          <p:nvPr/>
        </p:nvSpPr>
        <p:spPr>
          <a:xfrm>
            <a:off x="800575" y="1793400"/>
            <a:ext cx="7472700" cy="2471100"/>
          </a:xfrm>
          <a:prstGeom prst="rect">
            <a:avLst/>
          </a:prstGeom>
          <a:noFill/>
          <a:ln>
            <a:noFill/>
          </a:ln>
        </p:spPr>
        <p:txBody>
          <a:bodyPr anchorCtr="0" anchor="ctr" bIns="91425" lIns="91425" spcFirstLastPara="1" rIns="91425" wrap="square" tIns="91425">
            <a:noAutofit/>
          </a:bodyPr>
          <a:lstStyle/>
          <a:p>
            <a:pPr indent="-336550" lvl="0" marL="457200" marR="0" rtl="0" algn="l">
              <a:lnSpc>
                <a:spcPct val="100000"/>
              </a:lnSpc>
              <a:spcBef>
                <a:spcPts val="0"/>
              </a:spcBef>
              <a:spcAft>
                <a:spcPts val="0"/>
              </a:spcAft>
              <a:buClr>
                <a:srgbClr val="003081"/>
              </a:buClr>
              <a:buSzPts val="1700"/>
              <a:buFont typeface="Palanquin Medium"/>
              <a:buChar char="➔"/>
            </a:pPr>
            <a:r>
              <a:rPr b="0" i="0" lang="fr" sz="1700" u="none" cap="none" strike="noStrike">
                <a:solidFill>
                  <a:srgbClr val="003081"/>
                </a:solidFill>
                <a:latin typeface="Palanquin Medium"/>
                <a:ea typeface="Palanquin Medium"/>
                <a:cs typeface="Palanquin Medium"/>
                <a:sym typeface="Palanquin Medium"/>
              </a:rPr>
              <a:t>Chacun écrit une situation problématique d’un usager et la pose dans </a:t>
            </a:r>
            <a:br>
              <a:rPr b="0" i="0" lang="fr" sz="1700" u="none" cap="none" strike="noStrike">
                <a:solidFill>
                  <a:srgbClr val="003081"/>
                </a:solidFill>
                <a:latin typeface="Palanquin Medium"/>
                <a:ea typeface="Palanquin Medium"/>
                <a:cs typeface="Palanquin Medium"/>
                <a:sym typeface="Palanquin Medium"/>
              </a:rPr>
            </a:br>
            <a:r>
              <a:rPr b="0" i="0" lang="fr" sz="1700" u="none" cap="none" strike="noStrike">
                <a:solidFill>
                  <a:srgbClr val="003081"/>
                </a:solidFill>
                <a:latin typeface="Palanquin Medium"/>
                <a:ea typeface="Palanquin Medium"/>
                <a:cs typeface="Palanquin Medium"/>
                <a:sym typeface="Palanquin Medium"/>
              </a:rPr>
              <a:t>le pot commun. </a:t>
            </a:r>
            <a:br>
              <a:rPr b="0" i="0" lang="fr" sz="1700" u="none" cap="none" strike="noStrike">
                <a:solidFill>
                  <a:srgbClr val="003081"/>
                </a:solidFill>
                <a:latin typeface="Palanquin Medium"/>
                <a:ea typeface="Palanquin Medium"/>
                <a:cs typeface="Palanquin Medium"/>
                <a:sym typeface="Palanquin Medium"/>
              </a:rPr>
            </a:br>
            <a:endParaRPr b="0" i="0" sz="1700" u="none" cap="none" strike="noStrike">
              <a:solidFill>
                <a:srgbClr val="003081"/>
              </a:solidFill>
              <a:latin typeface="Palanquin Medium"/>
              <a:ea typeface="Palanquin Medium"/>
              <a:cs typeface="Palanquin Medium"/>
              <a:sym typeface="Palanquin Medium"/>
            </a:endParaRPr>
          </a:p>
          <a:p>
            <a:pPr indent="-336550" lvl="0" marL="457200" marR="0" rtl="0" algn="l">
              <a:lnSpc>
                <a:spcPct val="100000"/>
              </a:lnSpc>
              <a:spcBef>
                <a:spcPts val="0"/>
              </a:spcBef>
              <a:spcAft>
                <a:spcPts val="0"/>
              </a:spcAft>
              <a:buClr>
                <a:srgbClr val="003081"/>
              </a:buClr>
              <a:buSzPts val="1700"/>
              <a:buFont typeface="Palanquin Medium"/>
              <a:buChar char="➔"/>
            </a:pPr>
            <a:r>
              <a:rPr b="0" i="0" lang="fr" sz="1700" u="none" cap="none" strike="noStrike">
                <a:solidFill>
                  <a:srgbClr val="003081"/>
                </a:solidFill>
                <a:latin typeface="Palanquin Medium"/>
                <a:ea typeface="Palanquin Medium"/>
                <a:cs typeface="Palanquin Medium"/>
                <a:sym typeface="Palanquin Medium"/>
              </a:rPr>
              <a:t>Je choisis une première situation problématique. Chacun doit préparer individuellement la première étape de l’accompagnement : </a:t>
            </a:r>
            <a:br>
              <a:rPr b="0" i="0" lang="fr" sz="1700" u="none" cap="none" strike="noStrike">
                <a:solidFill>
                  <a:srgbClr val="003081"/>
                </a:solidFill>
                <a:latin typeface="Palanquin Medium"/>
                <a:ea typeface="Palanquin Medium"/>
                <a:cs typeface="Palanquin Medium"/>
                <a:sym typeface="Palanquin Medium"/>
              </a:rPr>
            </a:br>
            <a:r>
              <a:rPr b="0" i="0" lang="fr" sz="1700" u="none" cap="none" strike="noStrike">
                <a:solidFill>
                  <a:srgbClr val="003081"/>
                </a:solidFill>
                <a:latin typeface="Palanquin Medium"/>
                <a:ea typeface="Palanquin Medium"/>
                <a:cs typeface="Palanquin Medium"/>
                <a:sym typeface="Palanquin Medium"/>
              </a:rPr>
              <a:t>le diagnostic rapide. Puis mise en commun en jeu de rôle. </a:t>
            </a:r>
            <a:br>
              <a:rPr b="0" i="0" lang="fr" sz="1700" u="none" cap="none" strike="noStrike">
                <a:solidFill>
                  <a:srgbClr val="003081"/>
                </a:solidFill>
                <a:latin typeface="Palanquin Medium"/>
                <a:ea typeface="Palanquin Medium"/>
                <a:cs typeface="Palanquin Medium"/>
                <a:sym typeface="Palanquin Medium"/>
              </a:rPr>
            </a:br>
            <a:endParaRPr b="0" i="0" sz="1700" u="none" cap="none" strike="noStrike">
              <a:solidFill>
                <a:srgbClr val="003081"/>
              </a:solidFill>
              <a:latin typeface="Palanquin Medium"/>
              <a:ea typeface="Palanquin Medium"/>
              <a:cs typeface="Palanquin Medium"/>
              <a:sym typeface="Palanquin Medium"/>
            </a:endParaRPr>
          </a:p>
          <a:p>
            <a:pPr indent="-336550" lvl="0" marL="457200" marR="0" rtl="0" algn="l">
              <a:lnSpc>
                <a:spcPct val="100000"/>
              </a:lnSpc>
              <a:spcBef>
                <a:spcPts val="0"/>
              </a:spcBef>
              <a:spcAft>
                <a:spcPts val="0"/>
              </a:spcAft>
              <a:buClr>
                <a:srgbClr val="003081"/>
              </a:buClr>
              <a:buSzPts val="1700"/>
              <a:buFont typeface="Palanquin Medium"/>
              <a:buChar char="➔"/>
            </a:pPr>
            <a:r>
              <a:rPr b="0" i="0" lang="fr" sz="1700" u="none" cap="none" strike="noStrike">
                <a:solidFill>
                  <a:srgbClr val="003081"/>
                </a:solidFill>
                <a:latin typeface="Palanquin Medium"/>
                <a:ea typeface="Palanquin Medium"/>
                <a:cs typeface="Palanquin Medium"/>
                <a:sym typeface="Palanquin Medium"/>
              </a:rPr>
              <a:t>Chacun prépare individuellement la seconde partie de l’accompagnement : l’orientation et/ou l’accompagnement d’urgence </a:t>
            </a:r>
            <a:br>
              <a:rPr b="0" i="0" lang="fr" sz="1700" u="none" cap="none" strike="noStrike">
                <a:solidFill>
                  <a:srgbClr val="003081"/>
                </a:solidFill>
                <a:latin typeface="Palanquin Medium"/>
                <a:ea typeface="Palanquin Medium"/>
                <a:cs typeface="Palanquin Medium"/>
                <a:sym typeface="Palanquin Medium"/>
              </a:rPr>
            </a:br>
            <a:r>
              <a:rPr b="0" i="0" lang="fr" sz="1700" u="none" cap="none" strike="noStrike">
                <a:solidFill>
                  <a:srgbClr val="003081"/>
                </a:solidFill>
                <a:latin typeface="Palanquin Medium"/>
                <a:ea typeface="Palanquin Medium"/>
                <a:cs typeface="Palanquin Medium"/>
                <a:sym typeface="Palanquin Medium"/>
              </a:rPr>
              <a:t>en remplissant la fiche. Mise en commun en jeu de rôle. </a:t>
            </a:r>
            <a:br>
              <a:rPr b="0" i="0" lang="fr" sz="1700" u="none" cap="none" strike="noStrike">
                <a:solidFill>
                  <a:srgbClr val="003081"/>
                </a:solidFill>
                <a:latin typeface="Palanquin Medium"/>
                <a:ea typeface="Palanquin Medium"/>
                <a:cs typeface="Palanquin Medium"/>
                <a:sym typeface="Palanquin Medium"/>
              </a:rPr>
            </a:br>
            <a:endParaRPr b="0" i="0" sz="1700" u="none" cap="none" strike="noStrike">
              <a:solidFill>
                <a:srgbClr val="003081"/>
              </a:solidFill>
              <a:latin typeface="Palanquin Medium"/>
              <a:ea typeface="Palanquin Medium"/>
              <a:cs typeface="Palanquin Medium"/>
              <a:sym typeface="Palanquin Medium"/>
            </a:endParaRPr>
          </a:p>
          <a:p>
            <a:pPr indent="-336550" lvl="0" marL="457200" marR="0" rtl="0" algn="l">
              <a:lnSpc>
                <a:spcPct val="100000"/>
              </a:lnSpc>
              <a:spcBef>
                <a:spcPts val="0"/>
              </a:spcBef>
              <a:spcAft>
                <a:spcPts val="0"/>
              </a:spcAft>
              <a:buClr>
                <a:srgbClr val="003081"/>
              </a:buClr>
              <a:buSzPts val="1700"/>
              <a:buFont typeface="Palanquin Medium"/>
              <a:buChar char="➔"/>
            </a:pPr>
            <a:r>
              <a:rPr b="0" i="0" lang="fr" sz="1700" u="none" cap="none" strike="noStrike">
                <a:solidFill>
                  <a:srgbClr val="003081"/>
                </a:solidFill>
                <a:latin typeface="Palanquin Medium"/>
                <a:ea typeface="Palanquin Medium"/>
                <a:cs typeface="Palanquin Medium"/>
                <a:sym typeface="Palanquin Medium"/>
              </a:rPr>
              <a:t>Ainsi de suite pour 1 autre situation si le temps le permet…  </a:t>
            </a:r>
            <a:endParaRPr b="0" i="0" sz="1700" u="none" cap="none" strike="noStrike">
              <a:solidFill>
                <a:srgbClr val="003081"/>
              </a:solidFill>
              <a:latin typeface="Palanquin Medium"/>
              <a:ea typeface="Palanquin Medium"/>
              <a:cs typeface="Palanquin Medium"/>
              <a:sym typeface="Palanquin Medium"/>
            </a:endParaRPr>
          </a:p>
        </p:txBody>
      </p:sp>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900" name="Shape 900"/>
        <p:cNvGrpSpPr/>
        <p:nvPr/>
      </p:nvGrpSpPr>
      <p:grpSpPr>
        <a:xfrm>
          <a:off x="0" y="0"/>
          <a:ext cx="0" cy="0"/>
          <a:chOff x="0" y="0"/>
          <a:chExt cx="0" cy="0"/>
        </a:xfrm>
      </p:grpSpPr>
      <p:sp>
        <p:nvSpPr>
          <p:cNvPr id="901" name="Google Shape;901;p89"/>
          <p:cNvSpPr txBox="1"/>
          <p:nvPr/>
        </p:nvSpPr>
        <p:spPr>
          <a:xfrm>
            <a:off x="404725" y="347625"/>
            <a:ext cx="7004100" cy="8082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4800" u="none" cap="none" strike="noStrike">
                <a:solidFill>
                  <a:srgbClr val="FF3333"/>
                </a:solidFill>
                <a:latin typeface="Palanquin"/>
                <a:ea typeface="Palanquin"/>
                <a:cs typeface="Palanquin"/>
                <a:sym typeface="Palanquin"/>
              </a:rPr>
              <a:t>Start, stop, continue</a:t>
            </a:r>
            <a:endParaRPr b="0" i="0" sz="4800" u="none" cap="none" strike="noStrike">
              <a:solidFill>
                <a:srgbClr val="FF3333"/>
              </a:solidFill>
              <a:latin typeface="Palanquin"/>
              <a:ea typeface="Palanquin"/>
              <a:cs typeface="Palanquin"/>
              <a:sym typeface="Palanquin"/>
            </a:endParaRPr>
          </a:p>
        </p:txBody>
      </p:sp>
      <p:cxnSp>
        <p:nvCxnSpPr>
          <p:cNvPr id="902" name="Google Shape;902;p89"/>
          <p:cNvCxnSpPr/>
          <p:nvPr/>
        </p:nvCxnSpPr>
        <p:spPr>
          <a:xfrm>
            <a:off x="394684" y="1304382"/>
            <a:ext cx="5021400" cy="0"/>
          </a:xfrm>
          <a:prstGeom prst="straightConnector1">
            <a:avLst/>
          </a:prstGeom>
          <a:noFill/>
          <a:ln cap="flat" cmpd="sng" w="38100">
            <a:solidFill>
              <a:srgbClr val="FF3333"/>
            </a:solidFill>
            <a:prstDash val="solid"/>
            <a:round/>
            <a:headEnd len="sm" w="sm" type="none"/>
            <a:tailEnd len="sm" w="sm" type="none"/>
          </a:ln>
        </p:spPr>
      </p:cxn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p9"/>
          <p:cNvSpPr/>
          <p:nvPr/>
        </p:nvSpPr>
        <p:spPr>
          <a:xfrm>
            <a:off x="14975" y="-900"/>
            <a:ext cx="9144000" cy="5143500"/>
          </a:xfrm>
          <a:prstGeom prst="rect">
            <a:avLst/>
          </a:prstGeom>
          <a:noFill/>
          <a:ln cap="flat" cmpd="sng" w="228600">
            <a:solidFill>
              <a:srgbClr val="00308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5" name="Google Shape;215;p9"/>
          <p:cNvSpPr txBox="1"/>
          <p:nvPr/>
        </p:nvSpPr>
        <p:spPr>
          <a:xfrm rot="-5400000">
            <a:off x="-108850" y="344575"/>
            <a:ext cx="775200" cy="31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003081"/>
                </a:solidFill>
                <a:latin typeface="Palanquin"/>
                <a:ea typeface="Palanquin"/>
                <a:cs typeface="Palanquin"/>
                <a:sym typeface="Palanquin"/>
              </a:rPr>
              <a:t>ACTIVITÉ</a:t>
            </a:r>
            <a:endParaRPr b="1" i="0" sz="1000" u="none" cap="none" strike="noStrike">
              <a:solidFill>
                <a:srgbClr val="003081"/>
              </a:solidFill>
              <a:latin typeface="Palanquin"/>
              <a:ea typeface="Palanquin"/>
              <a:cs typeface="Palanquin"/>
              <a:sym typeface="Palanquin"/>
            </a:endParaRPr>
          </a:p>
        </p:txBody>
      </p:sp>
      <p:sp>
        <p:nvSpPr>
          <p:cNvPr id="216" name="Google Shape;216;p9"/>
          <p:cNvSpPr txBox="1"/>
          <p:nvPr/>
        </p:nvSpPr>
        <p:spPr>
          <a:xfrm>
            <a:off x="922000" y="783525"/>
            <a:ext cx="3433500" cy="2464500"/>
          </a:xfrm>
          <a:prstGeom prst="rect">
            <a:avLst/>
          </a:prstGeom>
          <a:noFill/>
          <a:ln>
            <a:noFill/>
          </a:ln>
        </p:spPr>
        <p:txBody>
          <a:bodyPr anchorCtr="0" anchor="t" bIns="91425" lIns="91425" spcFirstLastPara="1" rIns="91425" wrap="square" tIns="91425">
            <a:normAutofit/>
          </a:bodyPr>
          <a:lstStyle/>
          <a:p>
            <a:pPr indent="-342900" lvl="0" marL="457200" marR="0" rtl="0" algn="l">
              <a:lnSpc>
                <a:spcPct val="100000"/>
              </a:lnSpc>
              <a:spcBef>
                <a:spcPts val="0"/>
              </a:spcBef>
              <a:spcAft>
                <a:spcPts val="0"/>
              </a:spcAft>
              <a:buClr>
                <a:srgbClr val="003081"/>
              </a:buClr>
              <a:buSzPts val="1800"/>
              <a:buFont typeface="Palanquin"/>
              <a:buChar char="➔"/>
            </a:pPr>
            <a:r>
              <a:rPr b="0" i="0" lang="fr" sz="1800" u="none" cap="none" strike="noStrike">
                <a:solidFill>
                  <a:srgbClr val="003081"/>
                </a:solidFill>
                <a:latin typeface="Palanquin Medium"/>
                <a:ea typeface="Palanquin Medium"/>
                <a:cs typeface="Palanquin Medium"/>
                <a:sym typeface="Palanquin Medium"/>
              </a:rPr>
              <a:t>Choisissez une image </a:t>
            </a:r>
            <a:br>
              <a:rPr b="0" i="0" lang="fr" sz="1800" u="none" cap="none" strike="noStrike">
                <a:solidFill>
                  <a:srgbClr val="003081"/>
                </a:solidFill>
                <a:latin typeface="Palanquin Medium"/>
                <a:ea typeface="Palanquin Medium"/>
                <a:cs typeface="Palanquin Medium"/>
                <a:sym typeface="Palanquin Medium"/>
              </a:rPr>
            </a:br>
            <a:r>
              <a:rPr b="0" i="0" lang="fr" sz="1800" u="none" cap="none" strike="noStrike">
                <a:solidFill>
                  <a:srgbClr val="003081"/>
                </a:solidFill>
                <a:latin typeface="Palanquin Medium"/>
                <a:ea typeface="Palanquin Medium"/>
                <a:cs typeface="Palanquin Medium"/>
                <a:sym typeface="Palanquin Medium"/>
              </a:rPr>
              <a:t>qui vous représente bien en tant que professionnel </a:t>
            </a:r>
            <a:br>
              <a:rPr b="0" i="0" lang="fr" sz="1800" u="none" cap="none" strike="noStrike">
                <a:solidFill>
                  <a:srgbClr val="003081"/>
                </a:solidFill>
                <a:latin typeface="Palanquin Medium"/>
                <a:ea typeface="Palanquin Medium"/>
                <a:cs typeface="Palanquin Medium"/>
                <a:sym typeface="Palanquin Medium"/>
              </a:rPr>
            </a:br>
            <a:endParaRPr b="0" i="0" sz="1800" u="none" cap="none" strike="noStrike">
              <a:solidFill>
                <a:srgbClr val="003081"/>
              </a:solidFill>
              <a:latin typeface="Palanquin Medium"/>
              <a:ea typeface="Palanquin Medium"/>
              <a:cs typeface="Palanquin Medium"/>
              <a:sym typeface="Palanquin Medium"/>
            </a:endParaRPr>
          </a:p>
          <a:p>
            <a:pPr indent="-342900" lvl="0" marL="457200" marR="0" rtl="0" algn="l">
              <a:lnSpc>
                <a:spcPct val="100000"/>
              </a:lnSpc>
              <a:spcBef>
                <a:spcPts val="0"/>
              </a:spcBef>
              <a:spcAft>
                <a:spcPts val="0"/>
              </a:spcAft>
              <a:buClr>
                <a:srgbClr val="003081"/>
              </a:buClr>
              <a:buSzPts val="1800"/>
              <a:buFont typeface="Palanquin"/>
              <a:buChar char="➔"/>
            </a:pPr>
            <a:r>
              <a:rPr b="0" i="0" lang="fr" sz="1800" u="none" cap="none" strike="noStrike">
                <a:solidFill>
                  <a:srgbClr val="003081"/>
                </a:solidFill>
                <a:latin typeface="Palanquin Medium"/>
                <a:ea typeface="Palanquin Medium"/>
                <a:cs typeface="Palanquin Medium"/>
                <a:sym typeface="Palanquin Medium"/>
              </a:rPr>
              <a:t>Choisissez une image </a:t>
            </a:r>
            <a:endParaRPr b="0" i="0" sz="1800" u="none" cap="none" strike="noStrike">
              <a:solidFill>
                <a:srgbClr val="003081"/>
              </a:solidFill>
              <a:latin typeface="Palanquin Medium"/>
              <a:ea typeface="Palanquin Medium"/>
              <a:cs typeface="Palanquin Medium"/>
              <a:sym typeface="Palanquin Medium"/>
            </a:endParaRPr>
          </a:p>
          <a:p>
            <a:pPr indent="0" lvl="0" marL="457200" marR="0" rtl="0" algn="l">
              <a:lnSpc>
                <a:spcPct val="100000"/>
              </a:lnSpc>
              <a:spcBef>
                <a:spcPts val="0"/>
              </a:spcBef>
              <a:spcAft>
                <a:spcPts val="0"/>
              </a:spcAft>
              <a:buClr>
                <a:srgbClr val="000000"/>
              </a:buClr>
              <a:buSzPts val="1800"/>
              <a:buFont typeface="Arial"/>
              <a:buNone/>
            </a:pPr>
            <a:r>
              <a:rPr b="0" i="0" lang="fr" sz="1800" u="none" cap="none" strike="noStrike">
                <a:solidFill>
                  <a:srgbClr val="003081"/>
                </a:solidFill>
                <a:latin typeface="Palanquin Medium"/>
                <a:ea typeface="Palanquin Medium"/>
                <a:cs typeface="Palanquin Medium"/>
                <a:sym typeface="Palanquin Medium"/>
              </a:rPr>
              <a:t>qui représente le public </a:t>
            </a:r>
            <a:br>
              <a:rPr b="0" i="0" lang="fr" sz="1800" u="none" cap="none" strike="noStrike">
                <a:solidFill>
                  <a:srgbClr val="003081"/>
                </a:solidFill>
                <a:latin typeface="Palanquin Medium"/>
                <a:ea typeface="Palanquin Medium"/>
                <a:cs typeface="Palanquin Medium"/>
                <a:sym typeface="Palanquin Medium"/>
              </a:rPr>
            </a:br>
            <a:r>
              <a:rPr b="0" i="0" lang="fr" sz="1800" u="none" cap="none" strike="noStrike">
                <a:solidFill>
                  <a:srgbClr val="003081"/>
                </a:solidFill>
                <a:latin typeface="Palanquin Medium"/>
                <a:ea typeface="Palanquin Medium"/>
                <a:cs typeface="Palanquin Medium"/>
                <a:sym typeface="Palanquin Medium"/>
              </a:rPr>
              <a:t>que vous côtoyez </a:t>
            </a:r>
            <a:br>
              <a:rPr b="0" i="0" lang="fr" sz="1800" u="none" cap="none" strike="noStrike">
                <a:solidFill>
                  <a:srgbClr val="003081"/>
                </a:solidFill>
                <a:latin typeface="Palanquin Medium"/>
                <a:ea typeface="Palanquin Medium"/>
                <a:cs typeface="Palanquin Medium"/>
                <a:sym typeface="Palanquin Medium"/>
              </a:rPr>
            </a:br>
            <a:r>
              <a:rPr b="0" i="0" lang="fr" sz="1800" u="none" cap="none" strike="noStrike">
                <a:solidFill>
                  <a:srgbClr val="003081"/>
                </a:solidFill>
                <a:latin typeface="Palanquin Medium"/>
                <a:ea typeface="Palanquin Medium"/>
                <a:cs typeface="Palanquin Medium"/>
                <a:sym typeface="Palanquin Medium"/>
              </a:rPr>
              <a:t>majoritairement </a:t>
            </a:r>
            <a:endParaRPr b="1" i="0" sz="2000" u="none" cap="none" strike="noStrike">
              <a:solidFill>
                <a:srgbClr val="9900FF"/>
              </a:solidFill>
              <a:latin typeface="Dosis"/>
              <a:ea typeface="Dosis"/>
              <a:cs typeface="Dosis"/>
              <a:sym typeface="Dosis"/>
            </a:endParaRPr>
          </a:p>
        </p:txBody>
      </p:sp>
      <p:sp>
        <p:nvSpPr>
          <p:cNvPr id="217" name="Google Shape;217;p9"/>
          <p:cNvSpPr txBox="1"/>
          <p:nvPr/>
        </p:nvSpPr>
        <p:spPr>
          <a:xfrm>
            <a:off x="1506325" y="3673925"/>
            <a:ext cx="14145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fr" sz="1400" u="none" cap="none" strike="noStrike">
                <a:solidFill>
                  <a:srgbClr val="003081"/>
                </a:solidFill>
                <a:latin typeface="Palanquin"/>
                <a:ea typeface="Palanquin"/>
                <a:cs typeface="Palanquin"/>
                <a:sym typeface="Palanquin"/>
              </a:rPr>
              <a:t>2’30 pour choisir</a:t>
            </a:r>
            <a:endParaRPr b="0" i="0" sz="1400" u="none" cap="none" strike="noStrike">
              <a:solidFill>
                <a:srgbClr val="003081"/>
              </a:solidFill>
              <a:latin typeface="Palanquin"/>
              <a:ea typeface="Palanquin"/>
              <a:cs typeface="Palanquin"/>
              <a:sym typeface="Palanquin"/>
            </a:endParaRPr>
          </a:p>
        </p:txBody>
      </p:sp>
      <p:sp>
        <p:nvSpPr>
          <p:cNvPr id="218" name="Google Shape;218;p9"/>
          <p:cNvSpPr txBox="1"/>
          <p:nvPr/>
        </p:nvSpPr>
        <p:spPr>
          <a:xfrm>
            <a:off x="3187150" y="3673925"/>
            <a:ext cx="14145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fr" sz="1400" u="none" cap="none" strike="noStrike">
                <a:solidFill>
                  <a:srgbClr val="003081"/>
                </a:solidFill>
                <a:latin typeface="Palanquin"/>
                <a:ea typeface="Palanquin"/>
                <a:cs typeface="Palanquin"/>
                <a:sym typeface="Palanquin"/>
              </a:rPr>
              <a:t>1’ chacun pour se présenter</a:t>
            </a:r>
            <a:endParaRPr b="0" i="0" sz="1400" u="none" cap="none" strike="noStrike">
              <a:solidFill>
                <a:srgbClr val="003081"/>
              </a:solidFill>
              <a:latin typeface="Palanquin"/>
              <a:ea typeface="Palanquin"/>
              <a:cs typeface="Palanquin"/>
              <a:sym typeface="Palanquin"/>
            </a:endParaRPr>
          </a:p>
        </p:txBody>
      </p:sp>
      <p:pic>
        <p:nvPicPr>
          <p:cNvPr id="219" name="Google Shape;219;p9"/>
          <p:cNvPicPr preferRelativeResize="0"/>
          <p:nvPr/>
        </p:nvPicPr>
        <p:blipFill rotWithShape="1">
          <a:blip r:embed="rId3">
            <a:alphaModFix/>
          </a:blip>
          <a:srcRect b="0" l="0" r="0" t="0"/>
          <a:stretch/>
        </p:blipFill>
        <p:spPr>
          <a:xfrm>
            <a:off x="922000" y="3593534"/>
            <a:ext cx="584324" cy="668517"/>
          </a:xfrm>
          <a:prstGeom prst="rect">
            <a:avLst/>
          </a:prstGeom>
          <a:noFill/>
          <a:ln>
            <a:noFill/>
          </a:ln>
        </p:spPr>
      </p:pic>
      <p:pic>
        <p:nvPicPr>
          <p:cNvPr id="220" name="Google Shape;220;p9"/>
          <p:cNvPicPr preferRelativeResize="0"/>
          <p:nvPr/>
        </p:nvPicPr>
        <p:blipFill rotWithShape="1">
          <a:blip r:embed="rId3">
            <a:alphaModFix/>
          </a:blip>
          <a:srcRect b="0" l="0" r="0" t="0"/>
          <a:stretch/>
        </p:blipFill>
        <p:spPr>
          <a:xfrm>
            <a:off x="2647275" y="3593534"/>
            <a:ext cx="584324" cy="668517"/>
          </a:xfrm>
          <a:prstGeom prst="rect">
            <a:avLst/>
          </a:prstGeom>
          <a:noFill/>
          <a:ln>
            <a:noFill/>
          </a:ln>
        </p:spPr>
      </p:pic>
      <p:pic>
        <p:nvPicPr>
          <p:cNvPr id="221" name="Google Shape;221;p9"/>
          <p:cNvPicPr preferRelativeResize="0"/>
          <p:nvPr/>
        </p:nvPicPr>
        <p:blipFill rotWithShape="1">
          <a:blip r:embed="rId4">
            <a:alphaModFix/>
          </a:blip>
          <a:srcRect b="0" l="0" r="0" t="0"/>
          <a:stretch/>
        </p:blipFill>
        <p:spPr>
          <a:xfrm>
            <a:off x="4525450" y="822900"/>
            <a:ext cx="3996201" cy="2179750"/>
          </a:xfrm>
          <a:prstGeom prst="rect">
            <a:avLst/>
          </a:prstGeom>
          <a:noFill/>
          <a:ln>
            <a:noFill/>
          </a:ln>
        </p:spPr>
      </p:pic>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6" name="Shape 906"/>
        <p:cNvGrpSpPr/>
        <p:nvPr/>
      </p:nvGrpSpPr>
      <p:grpSpPr>
        <a:xfrm>
          <a:off x="0" y="0"/>
          <a:ext cx="0" cy="0"/>
          <a:chOff x="0" y="0"/>
          <a:chExt cx="0" cy="0"/>
        </a:xfrm>
      </p:grpSpPr>
      <p:sp>
        <p:nvSpPr>
          <p:cNvPr id="907" name="Google Shape;907;p90"/>
          <p:cNvSpPr txBox="1"/>
          <p:nvPr/>
        </p:nvSpPr>
        <p:spPr>
          <a:xfrm>
            <a:off x="826900" y="638572"/>
            <a:ext cx="6427500" cy="4695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2600" u="none" cap="none" strike="noStrike">
                <a:solidFill>
                  <a:srgbClr val="FFFFFF"/>
                </a:solidFill>
                <a:highlight>
                  <a:srgbClr val="003081"/>
                </a:highlight>
                <a:latin typeface="Palanquin"/>
                <a:ea typeface="Palanquin"/>
                <a:cs typeface="Palanquin"/>
                <a:sym typeface="Palanquin"/>
              </a:rPr>
              <a:t>Start, stop, continue</a:t>
            </a:r>
            <a:endParaRPr b="0" i="0" sz="2600" u="none" cap="none" strike="noStrike">
              <a:solidFill>
                <a:srgbClr val="FFFFFF"/>
              </a:solidFill>
              <a:highlight>
                <a:srgbClr val="003081"/>
              </a:highlight>
              <a:latin typeface="Palanquin"/>
              <a:ea typeface="Palanquin"/>
              <a:cs typeface="Palanquin"/>
              <a:sym typeface="Palanquin"/>
            </a:endParaRPr>
          </a:p>
        </p:txBody>
      </p:sp>
      <p:pic>
        <p:nvPicPr>
          <p:cNvPr id="908" name="Google Shape;908;p90"/>
          <p:cNvPicPr preferRelativeResize="0"/>
          <p:nvPr/>
        </p:nvPicPr>
        <p:blipFill rotWithShape="1">
          <a:blip r:embed="rId3">
            <a:alphaModFix/>
          </a:blip>
          <a:srcRect b="0" l="13124" r="9301" t="0"/>
          <a:stretch/>
        </p:blipFill>
        <p:spPr>
          <a:xfrm>
            <a:off x="6527300" y="3261200"/>
            <a:ext cx="2177126" cy="1870900"/>
          </a:xfrm>
          <a:prstGeom prst="rect">
            <a:avLst/>
          </a:prstGeom>
          <a:noFill/>
          <a:ln>
            <a:noFill/>
          </a:ln>
        </p:spPr>
      </p:pic>
      <p:pic>
        <p:nvPicPr>
          <p:cNvPr id="909" name="Google Shape;909;p90"/>
          <p:cNvPicPr preferRelativeResize="0"/>
          <p:nvPr/>
        </p:nvPicPr>
        <p:blipFill rotWithShape="1">
          <a:blip r:embed="rId3">
            <a:alphaModFix/>
          </a:blip>
          <a:srcRect b="0" l="13124" r="9301" t="0"/>
          <a:stretch/>
        </p:blipFill>
        <p:spPr>
          <a:xfrm>
            <a:off x="5311450" y="83725"/>
            <a:ext cx="2177126" cy="1870900"/>
          </a:xfrm>
          <a:prstGeom prst="rect">
            <a:avLst/>
          </a:prstGeom>
          <a:noFill/>
          <a:ln>
            <a:noFill/>
          </a:ln>
        </p:spPr>
      </p:pic>
      <p:pic>
        <p:nvPicPr>
          <p:cNvPr id="910" name="Google Shape;910;p90"/>
          <p:cNvPicPr preferRelativeResize="0"/>
          <p:nvPr/>
        </p:nvPicPr>
        <p:blipFill rotWithShape="1">
          <a:blip r:embed="rId3">
            <a:alphaModFix/>
          </a:blip>
          <a:srcRect b="0" l="13124" r="9301" t="0"/>
          <a:stretch/>
        </p:blipFill>
        <p:spPr>
          <a:xfrm>
            <a:off x="88825" y="2433050"/>
            <a:ext cx="2177126" cy="1870900"/>
          </a:xfrm>
          <a:prstGeom prst="rect">
            <a:avLst/>
          </a:prstGeom>
          <a:noFill/>
          <a:ln>
            <a:noFill/>
          </a:ln>
        </p:spPr>
      </p:pic>
      <p:sp>
        <p:nvSpPr>
          <p:cNvPr id="911" name="Google Shape;911;p90"/>
          <p:cNvSpPr txBox="1"/>
          <p:nvPr/>
        </p:nvSpPr>
        <p:spPr>
          <a:xfrm>
            <a:off x="1791175" y="1717200"/>
            <a:ext cx="5221800" cy="2471100"/>
          </a:xfrm>
          <a:prstGeom prst="rect">
            <a:avLst/>
          </a:prstGeom>
          <a:noFill/>
          <a:ln>
            <a:noFill/>
          </a:ln>
        </p:spPr>
        <p:txBody>
          <a:bodyPr anchorCtr="0" anchor="ctr" bIns="91425" lIns="91425" spcFirstLastPara="1" rIns="91425" wrap="square" tIns="91425">
            <a:noAutofit/>
          </a:bodyPr>
          <a:lstStyle/>
          <a:p>
            <a:pPr indent="-342900" lvl="0" marL="4572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Écrivez sur des post-its 3 points de réflexions individuels sur votre pratique professionnelle</a:t>
            </a:r>
            <a:br>
              <a:rPr b="0" i="0" lang="fr" sz="1800" u="none" cap="none" strike="noStrike">
                <a:solidFill>
                  <a:srgbClr val="003081"/>
                </a:solidFill>
                <a:latin typeface="Palanquin Medium"/>
                <a:ea typeface="Palanquin Medium"/>
                <a:cs typeface="Palanquin Medium"/>
                <a:sym typeface="Palanquin Medium"/>
              </a:rPr>
            </a:br>
            <a:endParaRPr b="0" i="0" sz="1800" u="none" cap="none" strike="noStrike">
              <a:solidFill>
                <a:srgbClr val="003081"/>
              </a:solidFill>
              <a:latin typeface="Palanquin Medium"/>
              <a:ea typeface="Palanquin Medium"/>
              <a:cs typeface="Palanquin Medium"/>
              <a:sym typeface="Palanquin Medium"/>
            </a:endParaRPr>
          </a:p>
          <a:p>
            <a:pPr indent="-342900" lvl="1" marL="9144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Start : ce que je vais commencer à faire</a:t>
            </a:r>
            <a:endParaRPr b="0" i="0" sz="1800" u="none" cap="none" strike="noStrike">
              <a:solidFill>
                <a:srgbClr val="003081"/>
              </a:solidFill>
              <a:latin typeface="Palanquin Medium"/>
              <a:ea typeface="Palanquin Medium"/>
              <a:cs typeface="Palanquin Medium"/>
              <a:sym typeface="Palanquin Medium"/>
            </a:endParaRPr>
          </a:p>
          <a:p>
            <a:pPr indent="-342900" lvl="1" marL="9144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Stop : ce que je vais arrêter de faire</a:t>
            </a:r>
            <a:endParaRPr b="0" i="0" sz="1800" u="none" cap="none" strike="noStrike">
              <a:solidFill>
                <a:srgbClr val="003081"/>
              </a:solidFill>
              <a:latin typeface="Palanquin Medium"/>
              <a:ea typeface="Palanquin Medium"/>
              <a:cs typeface="Palanquin Medium"/>
              <a:sym typeface="Palanquin Medium"/>
            </a:endParaRPr>
          </a:p>
          <a:p>
            <a:pPr indent="-342900" lvl="1" marL="914400" marR="0" rtl="0" algn="l">
              <a:lnSpc>
                <a:spcPct val="100000"/>
              </a:lnSpc>
              <a:spcBef>
                <a:spcPts val="0"/>
              </a:spcBef>
              <a:spcAft>
                <a:spcPts val="0"/>
              </a:spcAft>
              <a:buClr>
                <a:srgbClr val="003081"/>
              </a:buClr>
              <a:buSzPts val="1800"/>
              <a:buFont typeface="Palanquin Medium"/>
              <a:buChar char="◆"/>
            </a:pPr>
            <a:r>
              <a:rPr b="0" i="0" lang="fr" sz="1800" u="none" cap="none" strike="noStrike">
                <a:solidFill>
                  <a:srgbClr val="003081"/>
                </a:solidFill>
                <a:latin typeface="Palanquin Medium"/>
                <a:ea typeface="Palanquin Medium"/>
                <a:cs typeface="Palanquin Medium"/>
                <a:sym typeface="Palanquin Medium"/>
              </a:rPr>
              <a:t>Continue : ce que vous allez continuer </a:t>
            </a:r>
            <a:endParaRPr b="0" i="0" sz="1800" u="none" cap="none" strike="noStrike">
              <a:solidFill>
                <a:srgbClr val="003081"/>
              </a:solidFill>
              <a:latin typeface="Palanquin Medium"/>
              <a:ea typeface="Palanquin Medium"/>
              <a:cs typeface="Palanquin Medium"/>
              <a:sym typeface="Palanquin Medium"/>
            </a:endParaRPr>
          </a:p>
          <a:p>
            <a:pPr indent="0" lvl="0" marL="914400" marR="0" rtl="0" algn="l">
              <a:lnSpc>
                <a:spcPct val="100000"/>
              </a:lnSpc>
              <a:spcBef>
                <a:spcPts val="0"/>
              </a:spcBef>
              <a:spcAft>
                <a:spcPts val="0"/>
              </a:spcAft>
              <a:buClr>
                <a:srgbClr val="000000"/>
              </a:buClr>
              <a:buSzPts val="1800"/>
              <a:buFont typeface="Arial"/>
              <a:buNone/>
            </a:pPr>
            <a:r>
              <a:rPr b="0" i="0" lang="fr" sz="1800" u="none" cap="none" strike="noStrike">
                <a:solidFill>
                  <a:srgbClr val="003081"/>
                </a:solidFill>
                <a:latin typeface="Palanquin Medium"/>
                <a:ea typeface="Palanquin Medium"/>
                <a:cs typeface="Palanquin Medium"/>
                <a:sym typeface="Palanquin Medium"/>
              </a:rPr>
              <a:t>à faire</a:t>
            </a:r>
            <a:endParaRPr b="0" i="0" sz="1800" u="none" cap="none" strike="noStrike">
              <a:solidFill>
                <a:srgbClr val="003081"/>
              </a:solidFill>
              <a:latin typeface="Palanquin Medium"/>
              <a:ea typeface="Palanquin Medium"/>
              <a:cs typeface="Palanquin Medium"/>
              <a:sym typeface="Palanquin Medium"/>
            </a:endParaRPr>
          </a:p>
        </p:txBody>
      </p:sp>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5" name="Shape 915"/>
        <p:cNvGrpSpPr/>
        <p:nvPr/>
      </p:nvGrpSpPr>
      <p:grpSpPr>
        <a:xfrm>
          <a:off x="0" y="0"/>
          <a:ext cx="0" cy="0"/>
          <a:chOff x="0" y="0"/>
          <a:chExt cx="0" cy="0"/>
        </a:xfrm>
      </p:grpSpPr>
      <p:cxnSp>
        <p:nvCxnSpPr>
          <p:cNvPr id="916" name="Google Shape;916;p91"/>
          <p:cNvCxnSpPr/>
          <p:nvPr/>
        </p:nvCxnSpPr>
        <p:spPr>
          <a:xfrm>
            <a:off x="3048000" y="8975"/>
            <a:ext cx="0" cy="5143500"/>
          </a:xfrm>
          <a:prstGeom prst="straightConnector1">
            <a:avLst/>
          </a:prstGeom>
          <a:noFill/>
          <a:ln cap="flat" cmpd="sng" w="9525">
            <a:solidFill>
              <a:srgbClr val="003081"/>
            </a:solidFill>
            <a:prstDash val="dot"/>
            <a:round/>
            <a:headEnd len="sm" w="sm" type="none"/>
            <a:tailEnd len="sm" w="sm" type="none"/>
          </a:ln>
        </p:spPr>
      </p:cxnSp>
      <p:cxnSp>
        <p:nvCxnSpPr>
          <p:cNvPr id="917" name="Google Shape;917;p91"/>
          <p:cNvCxnSpPr/>
          <p:nvPr/>
        </p:nvCxnSpPr>
        <p:spPr>
          <a:xfrm>
            <a:off x="6096000" y="8975"/>
            <a:ext cx="0" cy="5143500"/>
          </a:xfrm>
          <a:prstGeom prst="straightConnector1">
            <a:avLst/>
          </a:prstGeom>
          <a:noFill/>
          <a:ln cap="flat" cmpd="sng" w="9525">
            <a:solidFill>
              <a:srgbClr val="003081"/>
            </a:solidFill>
            <a:prstDash val="dot"/>
            <a:round/>
            <a:headEnd len="sm" w="sm" type="none"/>
            <a:tailEnd len="sm" w="sm" type="none"/>
          </a:ln>
        </p:spPr>
      </p:cxnSp>
      <p:sp>
        <p:nvSpPr>
          <p:cNvPr id="918" name="Google Shape;918;p91"/>
          <p:cNvSpPr txBox="1"/>
          <p:nvPr/>
        </p:nvSpPr>
        <p:spPr>
          <a:xfrm>
            <a:off x="771450" y="331050"/>
            <a:ext cx="1505100" cy="531000"/>
          </a:xfrm>
          <a:prstGeom prst="rect">
            <a:avLst/>
          </a:prstGeom>
          <a:noFill/>
          <a:ln>
            <a:noFill/>
          </a:ln>
        </p:spPr>
        <p:txBody>
          <a:bodyPr anchorCtr="0" anchor="t" bIns="34275" lIns="34275" spcFirstLastPara="1" rIns="34275" wrap="square" tIns="34275">
            <a:spAutoFit/>
          </a:bodyPr>
          <a:lstStyle/>
          <a:p>
            <a:pPr indent="0" lvl="0" marL="0" marR="0" rtl="0" algn="ctr">
              <a:lnSpc>
                <a:spcPct val="100000"/>
              </a:lnSpc>
              <a:spcBef>
                <a:spcPts val="0"/>
              </a:spcBef>
              <a:spcAft>
                <a:spcPts val="0"/>
              </a:spcAft>
              <a:buClr>
                <a:srgbClr val="000000"/>
              </a:buClr>
              <a:buSzPts val="2200"/>
              <a:buFont typeface="Arial"/>
              <a:buNone/>
            </a:pPr>
            <a:r>
              <a:rPr b="1" i="0" lang="fr" sz="3000" u="none" cap="none" strike="noStrike">
                <a:solidFill>
                  <a:srgbClr val="FFFFFF"/>
                </a:solidFill>
                <a:highlight>
                  <a:srgbClr val="003081"/>
                </a:highlight>
                <a:latin typeface="Palanquin"/>
                <a:ea typeface="Palanquin"/>
                <a:cs typeface="Palanquin"/>
                <a:sym typeface="Palanquin"/>
              </a:rPr>
              <a:t>START</a:t>
            </a:r>
            <a:endParaRPr b="0" i="0" sz="3000" u="none" cap="none" strike="noStrike">
              <a:solidFill>
                <a:srgbClr val="FFFFFF"/>
              </a:solidFill>
              <a:highlight>
                <a:srgbClr val="003081"/>
              </a:highlight>
              <a:latin typeface="Palanquin"/>
              <a:ea typeface="Palanquin"/>
              <a:cs typeface="Palanquin"/>
              <a:sym typeface="Palanquin"/>
            </a:endParaRPr>
          </a:p>
        </p:txBody>
      </p:sp>
      <p:sp>
        <p:nvSpPr>
          <p:cNvPr id="919" name="Google Shape;919;p91"/>
          <p:cNvSpPr txBox="1"/>
          <p:nvPr/>
        </p:nvSpPr>
        <p:spPr>
          <a:xfrm>
            <a:off x="3819450" y="331050"/>
            <a:ext cx="1505100" cy="531000"/>
          </a:xfrm>
          <a:prstGeom prst="rect">
            <a:avLst/>
          </a:prstGeom>
          <a:noFill/>
          <a:ln>
            <a:noFill/>
          </a:ln>
        </p:spPr>
        <p:txBody>
          <a:bodyPr anchorCtr="0" anchor="t" bIns="34275" lIns="34275" spcFirstLastPara="1" rIns="34275" wrap="square" tIns="34275">
            <a:spAutoFit/>
          </a:bodyPr>
          <a:lstStyle/>
          <a:p>
            <a:pPr indent="0" lvl="0" marL="0" marR="0" rtl="0" algn="ctr">
              <a:lnSpc>
                <a:spcPct val="100000"/>
              </a:lnSpc>
              <a:spcBef>
                <a:spcPts val="0"/>
              </a:spcBef>
              <a:spcAft>
                <a:spcPts val="0"/>
              </a:spcAft>
              <a:buClr>
                <a:srgbClr val="000000"/>
              </a:buClr>
              <a:buSzPts val="2200"/>
              <a:buFont typeface="Arial"/>
              <a:buNone/>
            </a:pPr>
            <a:r>
              <a:rPr b="1" i="0" lang="fr" sz="3000" u="none" cap="none" strike="noStrike">
                <a:solidFill>
                  <a:srgbClr val="FFFFFF"/>
                </a:solidFill>
                <a:highlight>
                  <a:srgbClr val="003081"/>
                </a:highlight>
                <a:latin typeface="Palanquin"/>
                <a:ea typeface="Palanquin"/>
                <a:cs typeface="Palanquin"/>
                <a:sym typeface="Palanquin"/>
              </a:rPr>
              <a:t>STOP</a:t>
            </a:r>
            <a:endParaRPr b="0" i="0" sz="3000" u="none" cap="none" strike="noStrike">
              <a:solidFill>
                <a:srgbClr val="FFFFFF"/>
              </a:solidFill>
              <a:highlight>
                <a:srgbClr val="003081"/>
              </a:highlight>
              <a:latin typeface="Palanquin"/>
              <a:ea typeface="Palanquin"/>
              <a:cs typeface="Palanquin"/>
              <a:sym typeface="Palanquin"/>
            </a:endParaRPr>
          </a:p>
        </p:txBody>
      </p:sp>
      <p:sp>
        <p:nvSpPr>
          <p:cNvPr id="920" name="Google Shape;920;p91"/>
          <p:cNvSpPr txBox="1"/>
          <p:nvPr/>
        </p:nvSpPr>
        <p:spPr>
          <a:xfrm>
            <a:off x="6484625" y="331050"/>
            <a:ext cx="2270700" cy="531000"/>
          </a:xfrm>
          <a:prstGeom prst="rect">
            <a:avLst/>
          </a:prstGeom>
          <a:noFill/>
          <a:ln>
            <a:noFill/>
          </a:ln>
        </p:spPr>
        <p:txBody>
          <a:bodyPr anchorCtr="0" anchor="t" bIns="34275" lIns="34275" spcFirstLastPara="1" rIns="34275" wrap="square" tIns="34275">
            <a:spAutoFit/>
          </a:bodyPr>
          <a:lstStyle/>
          <a:p>
            <a:pPr indent="0" lvl="0" marL="0" marR="0" rtl="0" algn="ctr">
              <a:lnSpc>
                <a:spcPct val="100000"/>
              </a:lnSpc>
              <a:spcBef>
                <a:spcPts val="0"/>
              </a:spcBef>
              <a:spcAft>
                <a:spcPts val="0"/>
              </a:spcAft>
              <a:buClr>
                <a:srgbClr val="000000"/>
              </a:buClr>
              <a:buSzPts val="2200"/>
              <a:buFont typeface="Arial"/>
              <a:buNone/>
            </a:pPr>
            <a:r>
              <a:rPr b="1" i="0" lang="fr" sz="3000" u="none" cap="none" strike="noStrike">
                <a:solidFill>
                  <a:srgbClr val="FFFFFF"/>
                </a:solidFill>
                <a:highlight>
                  <a:srgbClr val="003081"/>
                </a:highlight>
                <a:latin typeface="Palanquin"/>
                <a:ea typeface="Palanquin"/>
                <a:cs typeface="Palanquin"/>
                <a:sym typeface="Palanquin"/>
              </a:rPr>
              <a:t>CONTINUE</a:t>
            </a:r>
            <a:endParaRPr b="0" i="0" sz="3000" u="none" cap="none" strike="noStrike">
              <a:solidFill>
                <a:srgbClr val="FFFFFF"/>
              </a:solidFill>
              <a:highlight>
                <a:srgbClr val="003081"/>
              </a:highlight>
              <a:latin typeface="Palanquin"/>
              <a:ea typeface="Palanquin"/>
              <a:cs typeface="Palanquin"/>
              <a:sym typeface="Palanquin"/>
            </a:endParaRPr>
          </a:p>
        </p:txBody>
      </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D9D9"/>
        </a:solidFill>
      </p:bgPr>
    </p:bg>
    <p:spTree>
      <p:nvGrpSpPr>
        <p:cNvPr id="924" name="Shape 924"/>
        <p:cNvGrpSpPr/>
        <p:nvPr/>
      </p:nvGrpSpPr>
      <p:grpSpPr>
        <a:xfrm>
          <a:off x="0" y="0"/>
          <a:ext cx="0" cy="0"/>
          <a:chOff x="0" y="0"/>
          <a:chExt cx="0" cy="0"/>
        </a:xfrm>
      </p:grpSpPr>
      <p:sp>
        <p:nvSpPr>
          <p:cNvPr id="925" name="Google Shape;925;p92"/>
          <p:cNvSpPr txBox="1"/>
          <p:nvPr/>
        </p:nvSpPr>
        <p:spPr>
          <a:xfrm>
            <a:off x="404725" y="347625"/>
            <a:ext cx="7004100" cy="1546800"/>
          </a:xfrm>
          <a:prstGeom prst="rect">
            <a:avLst/>
          </a:prstGeom>
          <a:noFill/>
          <a:ln>
            <a:noFill/>
          </a:ln>
        </p:spPr>
        <p:txBody>
          <a:bodyPr anchorCtr="0" anchor="t" bIns="34275" lIns="34275" spcFirstLastPara="1" rIns="34275" wrap="square" tIns="34275">
            <a:spAutoFit/>
          </a:bodyPr>
          <a:lstStyle/>
          <a:p>
            <a:pPr indent="0" lvl="0" marL="0" marR="0" rtl="0" algn="l">
              <a:lnSpc>
                <a:spcPct val="100000"/>
              </a:lnSpc>
              <a:spcBef>
                <a:spcPts val="0"/>
              </a:spcBef>
              <a:spcAft>
                <a:spcPts val="0"/>
              </a:spcAft>
              <a:buClr>
                <a:srgbClr val="000000"/>
              </a:buClr>
              <a:buSzPts val="2200"/>
              <a:buFont typeface="Arial"/>
              <a:buNone/>
            </a:pPr>
            <a:r>
              <a:rPr b="1" i="0" lang="fr" sz="4800" u="none" cap="none" strike="noStrike">
                <a:solidFill>
                  <a:srgbClr val="FF3333"/>
                </a:solidFill>
                <a:latin typeface="Palanquin"/>
                <a:ea typeface="Palanquin"/>
                <a:cs typeface="Palanquin"/>
                <a:sym typeface="Palanquin"/>
              </a:rPr>
              <a:t>C’est la fin, </a:t>
            </a:r>
            <a:endParaRPr b="1" i="0" sz="4800" u="none" cap="none" strike="noStrike">
              <a:solidFill>
                <a:srgbClr val="FF3333"/>
              </a:solidFill>
              <a:latin typeface="Palanquin"/>
              <a:ea typeface="Palanquin"/>
              <a:cs typeface="Palanquin"/>
              <a:sym typeface="Palanquin"/>
            </a:endParaRPr>
          </a:p>
          <a:p>
            <a:pPr indent="0" lvl="0" marL="0" marR="0" rtl="0" algn="l">
              <a:lnSpc>
                <a:spcPct val="100000"/>
              </a:lnSpc>
              <a:spcBef>
                <a:spcPts val="0"/>
              </a:spcBef>
              <a:spcAft>
                <a:spcPts val="0"/>
              </a:spcAft>
              <a:buClr>
                <a:srgbClr val="000000"/>
              </a:buClr>
              <a:buSzPts val="2200"/>
              <a:buFont typeface="Arial"/>
              <a:buNone/>
            </a:pPr>
            <a:r>
              <a:rPr b="1" i="0" lang="fr" sz="4800" u="none" cap="none" strike="noStrike">
                <a:solidFill>
                  <a:srgbClr val="FF3333"/>
                </a:solidFill>
                <a:latin typeface="Palanquin"/>
                <a:ea typeface="Palanquin"/>
                <a:cs typeface="Palanquin"/>
                <a:sym typeface="Palanquin"/>
              </a:rPr>
              <a:t>Merci à toutes et à tous ! </a:t>
            </a:r>
            <a:endParaRPr b="1" i="0" sz="4800" u="none" cap="none" strike="noStrike">
              <a:solidFill>
                <a:srgbClr val="FF3333"/>
              </a:solidFill>
              <a:latin typeface="Palanquin"/>
              <a:ea typeface="Palanquin"/>
              <a:cs typeface="Palanquin"/>
              <a:sym typeface="Palanquin"/>
            </a:endParaRPr>
          </a:p>
        </p:txBody>
      </p:sp>
      <p:cxnSp>
        <p:nvCxnSpPr>
          <p:cNvPr id="926" name="Google Shape;926;p92"/>
          <p:cNvCxnSpPr/>
          <p:nvPr/>
        </p:nvCxnSpPr>
        <p:spPr>
          <a:xfrm>
            <a:off x="394684" y="2142582"/>
            <a:ext cx="5021400" cy="0"/>
          </a:xfrm>
          <a:prstGeom prst="straightConnector1">
            <a:avLst/>
          </a:prstGeom>
          <a:noFill/>
          <a:ln cap="flat" cmpd="sng" w="38100">
            <a:solidFill>
              <a:srgbClr val="FF3333"/>
            </a:solidFill>
            <a:prstDash val="solid"/>
            <a:round/>
            <a:headEnd len="sm" w="sm" type="none"/>
            <a:tailEnd len="sm" w="sm" type="none"/>
          </a:ln>
        </p:spPr>
      </p:cxn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